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65" r:id="rId6"/>
    <p:sldId id="266" r:id="rId7"/>
    <p:sldId id="260" r:id="rId8"/>
    <p:sldId id="267" r:id="rId9"/>
    <p:sldId id="261" r:id="rId10"/>
    <p:sldId id="268" r:id="rId11"/>
    <p:sldId id="262" r:id="rId12"/>
    <p:sldId id="269" r:id="rId13"/>
    <p:sldId id="263" r:id="rId14"/>
    <p:sldId id="258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4472C4"/>
    <a:srgbClr val="000000"/>
    <a:srgbClr val="15280C"/>
    <a:srgbClr val="687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5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AF0A8E-4463-A73F-CDAA-282B5E7BD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6450362-B5ED-C474-4127-EB0C97DA1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D9EE5F-C578-4139-F564-2C4F9F980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0B5EEF-B2FA-20A2-59EC-72C2094F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2DAF13-D4AC-29AD-1D59-CBB1FCFC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67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95E8A5-E2D7-6414-EC30-23B46E7BB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1711729-0CCE-129C-7B78-684356B6F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D2C1C7-6675-CE13-74B4-8C1886B61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9C3007-2846-377D-5332-2632FE8B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7C781A9-BA05-D4DE-40C5-AD60E26B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310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F8DC5BB-581E-7C06-1275-421B5A671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2E2E449-5E90-DACB-68AD-A1137F302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CC03921-8EE5-9892-1E53-B961A1CB4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608DFD-FD8A-7E8E-6445-86D5017C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99BD06-4F0D-EF88-EBF9-CA873494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498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E78675-2F30-9FD4-51B3-FA92068C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7AD9DBF-1E6F-0BE5-69DA-9E408CB48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8A7D7F-FF55-4BB3-933F-5A9F441B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551D59-3946-4FDE-70B9-18AEDAA8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67EEA4-AACA-2299-DB74-C552572D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211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001641-8235-61F0-B893-B458CEC03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69BB5D-C042-7175-A107-F6BE54E57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C6D81C5-FDEC-B43C-F4FF-4AA8BE234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A9EC580-9786-F221-0A32-7D643ED3A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A748C5-C463-EB0A-1EE0-22D4D9F6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718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E807D3-808C-8C2C-1CB5-2C6FA49F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9F6926-278E-D76D-4A33-92568F662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F2D2F51-A543-145B-745C-E1F28A9A1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AF7E3AE-ED95-6FB4-D6FA-F6A334A5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4249AF6-C314-7A64-E760-1458A394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D09CC7D-9143-60EF-6B49-E8AC4EBC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38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23198E-1DE9-0D94-EE1C-61E931512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24CEFBF-6601-2917-017B-8716D75F7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341C47E-431B-356E-3777-31CBBC08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3A1CD02-78A2-7686-AF9E-C7CC19219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57A7E0A-1BC8-145E-0418-F89CD73F9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76550AF-C526-BE5F-0487-F63AFDA8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E86F811-4B87-07AA-9EF9-ABDBB3CB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3B6FB3E-ADD7-AF51-EB51-9C7A2B5E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25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09C27E-4E1D-C740-EA22-BF1A4C66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3D0BC0E-9FBD-A939-A78D-1CA0DCF8F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FB3EB34-BB5D-FED2-AF67-6282E62B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EB6F268-2EE4-0FA3-39E4-E4B03745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759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C2EB4DE-6FBC-3EF3-88D9-FA3A45A3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B824EDB-9205-93E1-A137-167B5D77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D2AB82B-4117-23A7-F771-B9FADCCD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84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7CCCD4-94C9-575F-6AAE-110676BB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A8CEE8-F1AE-7ECE-8CA3-A1D99E005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4DBDE67-0248-39F5-C7BB-063FA88DD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4046840-B8FC-31CD-87F6-BAACFD02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42A0968-F9D9-093B-D1E4-0A45370F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AB24A19-1457-2DE0-EFD8-4978946E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570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CB51F5-DCD8-9F65-9646-8F3F221E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BEB6D30-63E2-591C-5FB8-89184FCB1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6FFCB27-478E-EA18-E43B-615F0468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6886B04-29F2-614F-FCDD-80980557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985CEEA-0EBC-EB77-CBFB-1EFAE248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A158EA5-1E03-E0F0-A8DF-DD4C1E29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443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9A5CA5E-AE74-DCA3-3ACD-1880B0E5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41A47EB-3A2D-60FE-1A56-20095DF7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15561EE-88F0-B981-7200-679011332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E1207-7878-4682-8418-8D209DCBF114}" type="datetimeFigureOut">
              <a:rPr lang="hu-HU" smtClean="0"/>
              <a:t>2023. 04. 30.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4524C78-66F0-0A6E-246F-B525091B3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3CE482E-A3BA-01C0-8B0D-1B0AE4B2D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AAFC8-D88B-48E6-A54A-D7FDE11265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7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5D2A4A6-F5EC-3608-DDCF-63A15FA0D73C}"/>
              </a:ext>
            </a:extLst>
          </p:cNvPr>
          <p:cNvSpPr txBox="1"/>
          <p:nvPr/>
        </p:nvSpPr>
        <p:spPr>
          <a:xfrm>
            <a:off x="114299" y="98312"/>
            <a:ext cx="11963400" cy="666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Mindenkor örüljetek,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17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szüntelenül imádkozzatok,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mindenért hálát adjatok, mert ez az Isten akarata Jézus Krisztus által a ti javatokra.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Lelket ne oltsátok ki,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prófétálást ne vessétek meg,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21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 mindent vizsgáljatok meg: a jót tartsátok meg,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gonosz minden fajtájától tartózkodjatok.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23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Maga pedig a békesség Istene szenteljen meg titeket teljesen, és őrizze meg a ti lelketeket, elméteket és testeteket teljes épségben, feddhetetlenül a mi Urunk Jézus Krisztus eljövetelére.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24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Hű az, aki elhív erre titeket; és ő meg is cselekszi azt.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hu-HU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Thessz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5,16-24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4" name="Picture 2" descr="The time to pray -">
            <a:extLst>
              <a:ext uri="{FF2B5EF4-FFF2-40B4-BE49-F238E27FC236}">
                <a16:creationId xmlns:a16="http://schemas.microsoft.com/office/drawing/2014/main" id="{208AA9CC-CE82-0693-DDBC-C39A8E0D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8" y="1543266"/>
            <a:ext cx="11325461" cy="3771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B30BEC2-D6F7-29C5-9A86-BE17B71838F3}"/>
              </a:ext>
            </a:extLst>
          </p:cNvPr>
          <p:cNvSpPr txBox="1"/>
          <p:nvPr/>
        </p:nvSpPr>
        <p:spPr>
          <a:xfrm>
            <a:off x="308264" y="2128142"/>
            <a:ext cx="4894118" cy="276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„Legyen az imádság az első lépés, és ne a végső megoldás!”</a:t>
            </a:r>
            <a:endParaRPr lang="hu-HU" sz="4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28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2" name="Picture 2" descr="Make Your Choice Metaphor PowerPoint Templates And PowerPoint Backgrounds  0811 | PowerPoint Templates Designs | PPT Slide Examples | Presentation  Outline">
            <a:extLst>
              <a:ext uri="{FF2B5EF4-FFF2-40B4-BE49-F238E27FC236}">
                <a16:creationId xmlns:a16="http://schemas.microsoft.com/office/drawing/2014/main" id="{291D4747-3B39-7600-3085-582C032D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316163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C0949915-5269-138B-58EB-D60C884945D8}"/>
              </a:ext>
            </a:extLst>
          </p:cNvPr>
          <p:cNvSpPr/>
          <p:nvPr/>
        </p:nvSpPr>
        <p:spPr>
          <a:xfrm>
            <a:off x="3692236" y="5382491"/>
            <a:ext cx="3006436" cy="7135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A7B2C792-695D-819E-F2E1-9B666859A317}"/>
              </a:ext>
            </a:extLst>
          </p:cNvPr>
          <p:cNvCxnSpPr/>
          <p:nvPr/>
        </p:nvCxnSpPr>
        <p:spPr>
          <a:xfrm>
            <a:off x="2840182" y="1517073"/>
            <a:ext cx="1156854" cy="11637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4E948B9B-B10D-4E20-0614-282E16506932}"/>
              </a:ext>
            </a:extLst>
          </p:cNvPr>
          <p:cNvCxnSpPr>
            <a:cxnSpLocks/>
          </p:cNvCxnSpPr>
          <p:nvPr/>
        </p:nvCxnSpPr>
        <p:spPr>
          <a:xfrm>
            <a:off x="4953000" y="1242652"/>
            <a:ext cx="384463" cy="12558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4DDD44D6-EFEF-2CB5-712D-F5AABE41BDC4}"/>
              </a:ext>
            </a:extLst>
          </p:cNvPr>
          <p:cNvCxnSpPr>
            <a:cxnSpLocks/>
          </p:cNvCxnSpPr>
          <p:nvPr/>
        </p:nvCxnSpPr>
        <p:spPr>
          <a:xfrm>
            <a:off x="6118511" y="1089422"/>
            <a:ext cx="0" cy="13479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A1213165-0998-5B75-79A1-62E56FEDFA0F}"/>
              </a:ext>
            </a:extLst>
          </p:cNvPr>
          <p:cNvCxnSpPr>
            <a:cxnSpLocks/>
          </p:cNvCxnSpPr>
          <p:nvPr/>
        </p:nvCxnSpPr>
        <p:spPr>
          <a:xfrm flipH="1">
            <a:off x="6970565" y="1122363"/>
            <a:ext cx="323853" cy="13479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7E4E95FA-6A6E-C691-CC8D-EF308EE32261}"/>
              </a:ext>
            </a:extLst>
          </p:cNvPr>
          <p:cNvCxnSpPr>
            <a:cxnSpLocks/>
          </p:cNvCxnSpPr>
          <p:nvPr/>
        </p:nvCxnSpPr>
        <p:spPr>
          <a:xfrm flipH="1">
            <a:off x="8084992" y="1242652"/>
            <a:ext cx="733426" cy="12904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>
            <a:extLst>
              <a:ext uri="{FF2B5EF4-FFF2-40B4-BE49-F238E27FC236}">
                <a16:creationId xmlns:a16="http://schemas.microsoft.com/office/drawing/2014/main" id="{28FE41E8-091F-999D-3BE8-15F67E90F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08" y="152671"/>
            <a:ext cx="1024703" cy="1347932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5CA15FF3-13F0-107F-A3A8-5B9A216DA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95" y="209335"/>
            <a:ext cx="1024703" cy="1347932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F14AD583-E702-322D-3091-EC104A763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79" y="88034"/>
            <a:ext cx="1024703" cy="1347932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BDABBEED-03E0-9584-1D47-69E94DE70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16" y="82695"/>
            <a:ext cx="1024703" cy="1347932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D512B29B-73A7-2397-0794-482AD55E1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14" y="209335"/>
            <a:ext cx="1024703" cy="13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1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E57DAB05-5994-98E6-4437-F4BEFEA25228}"/>
              </a:ext>
            </a:extLst>
          </p:cNvPr>
          <p:cNvSpPr/>
          <p:nvPr/>
        </p:nvSpPr>
        <p:spPr>
          <a:xfrm>
            <a:off x="401782" y="408709"/>
            <a:ext cx="969818" cy="949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BB86D39E-A709-2064-2E19-451EED669E58}"/>
              </a:ext>
            </a:extLst>
          </p:cNvPr>
          <p:cNvCxnSpPr/>
          <p:nvPr/>
        </p:nvCxnSpPr>
        <p:spPr>
          <a:xfrm>
            <a:off x="1371600" y="883227"/>
            <a:ext cx="114992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>
            <a:extLst>
              <a:ext uri="{FF2B5EF4-FFF2-40B4-BE49-F238E27FC236}">
                <a16:creationId xmlns:a16="http://schemas.microsoft.com/office/drawing/2014/main" id="{62132D85-A3B0-57D1-7752-C1B50F3EF7F5}"/>
              </a:ext>
            </a:extLst>
          </p:cNvPr>
          <p:cNvSpPr/>
          <p:nvPr/>
        </p:nvSpPr>
        <p:spPr>
          <a:xfrm>
            <a:off x="2453688" y="408709"/>
            <a:ext cx="2449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Dicsőítő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B13D87A-A03E-397E-4ADD-23F5DE8DDB22}"/>
              </a:ext>
            </a:extLst>
          </p:cNvPr>
          <p:cNvSpPr txBox="1"/>
          <p:nvPr/>
        </p:nvSpPr>
        <p:spPr>
          <a:xfrm>
            <a:off x="1490146" y="1248008"/>
            <a:ext cx="48483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</a:rPr>
              <a:t>2</a:t>
            </a:r>
            <a:r>
              <a:rPr lang="hu-HU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</a:rPr>
              <a:t>Áldom az </a:t>
            </a:r>
            <a:r>
              <a:rPr lang="hu-HU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</a:rPr>
              <a:t>URat</a:t>
            </a:r>
            <a:r>
              <a:rPr lang="hu-HU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</a:rPr>
              <a:t> mindenkor, állandóan őt dicséri szám. </a:t>
            </a:r>
            <a:r>
              <a:rPr lang="hu-HU" b="0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</a:rPr>
              <a:t>3</a:t>
            </a:r>
            <a:r>
              <a:rPr lang="hu-HU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</a:rPr>
              <a:t>Az </a:t>
            </a:r>
            <a:r>
              <a:rPr lang="hu-HU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</a:rPr>
              <a:t>ÚRral</a:t>
            </a:r>
            <a:r>
              <a:rPr lang="hu-HU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" panose="02020600060500020200" pitchFamily="18" charset="0"/>
              </a:rPr>
              <a:t> dicsekszik lelkem. Zsolt 34,2-3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9C294261-F86B-46F9-18D2-F543E0C97EAB}"/>
              </a:ext>
            </a:extLst>
          </p:cNvPr>
          <p:cNvSpPr/>
          <p:nvPr/>
        </p:nvSpPr>
        <p:spPr>
          <a:xfrm>
            <a:off x="1129146" y="2138704"/>
            <a:ext cx="969818" cy="949036"/>
          </a:xfrm>
          <a:prstGeom prst="ellipse">
            <a:avLst/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85DC4640-D8F1-9BF0-4C8E-A2C3E9C74729}"/>
              </a:ext>
            </a:extLst>
          </p:cNvPr>
          <p:cNvCxnSpPr/>
          <p:nvPr/>
        </p:nvCxnSpPr>
        <p:spPr>
          <a:xfrm>
            <a:off x="2098964" y="2613222"/>
            <a:ext cx="1149927" cy="0"/>
          </a:xfrm>
          <a:prstGeom prst="straightConnector1">
            <a:avLst/>
          </a:prstGeom>
          <a:ln w="381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5">
            <a:extLst>
              <a:ext uri="{FF2B5EF4-FFF2-40B4-BE49-F238E27FC236}">
                <a16:creationId xmlns:a16="http://schemas.microsoft.com/office/drawing/2014/main" id="{67C12D38-0D4E-E2B8-DBB7-48D6C5EB3DD1}"/>
              </a:ext>
            </a:extLst>
          </p:cNvPr>
          <p:cNvSpPr/>
          <p:nvPr/>
        </p:nvSpPr>
        <p:spPr>
          <a:xfrm>
            <a:off x="3176828" y="2151557"/>
            <a:ext cx="2499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>
                <a:ln w="0"/>
                <a:gradFill flip="none" rotWithShape="1">
                  <a:gsLst>
                    <a:gs pos="0">
                      <a:srgbClr val="ED7D31">
                        <a:shade val="30000"/>
                        <a:satMod val="115000"/>
                      </a:srgbClr>
                    </a:gs>
                    <a:gs pos="50000">
                      <a:srgbClr val="ED7D31">
                        <a:shade val="67500"/>
                        <a:satMod val="115000"/>
                      </a:srgbClr>
                    </a:gs>
                    <a:gs pos="100000">
                      <a:srgbClr val="ED7D31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Hálaadó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61F8547-0DAB-879E-3498-D9F19F5CD38B}"/>
              </a:ext>
            </a:extLst>
          </p:cNvPr>
          <p:cNvSpPr txBox="1"/>
          <p:nvPr/>
        </p:nvSpPr>
        <p:spPr>
          <a:xfrm>
            <a:off x="1794555" y="3055106"/>
            <a:ext cx="48483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„Adjatok hálát az Istennek, az Atyának mindenkor mindenért, a mi Urunk Jézus Krisztus nevében.” </a:t>
            </a:r>
            <a:r>
              <a:rPr lang="hu-HU" b="0" i="0" dirty="0" err="1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Ef</a:t>
            </a:r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 5,20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6FEFAC14-6FBF-FB2D-7387-2E685B40223D}"/>
              </a:ext>
            </a:extLst>
          </p:cNvPr>
          <p:cNvSpPr/>
          <p:nvPr/>
        </p:nvSpPr>
        <p:spPr>
          <a:xfrm>
            <a:off x="6384050" y="417939"/>
            <a:ext cx="969818" cy="94903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4E741B17-2D57-963F-F6C7-2E3A4A7EDB60}"/>
              </a:ext>
            </a:extLst>
          </p:cNvPr>
          <p:cNvCxnSpPr/>
          <p:nvPr/>
        </p:nvCxnSpPr>
        <p:spPr>
          <a:xfrm>
            <a:off x="7353868" y="892457"/>
            <a:ext cx="114992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églalap 19">
            <a:extLst>
              <a:ext uri="{FF2B5EF4-FFF2-40B4-BE49-F238E27FC236}">
                <a16:creationId xmlns:a16="http://schemas.microsoft.com/office/drawing/2014/main" id="{436D93C5-3227-7E46-1324-D893FC139C24}"/>
              </a:ext>
            </a:extLst>
          </p:cNvPr>
          <p:cNvSpPr/>
          <p:nvPr/>
        </p:nvSpPr>
        <p:spPr>
          <a:xfrm>
            <a:off x="8477931" y="430792"/>
            <a:ext cx="1472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>
                <a:ln w="0"/>
                <a:gradFill flip="none" rotWithShape="1">
                  <a:gsLst>
                    <a:gs pos="0">
                      <a:srgbClr val="00B050">
                        <a:tint val="66000"/>
                        <a:satMod val="160000"/>
                      </a:srgbClr>
                    </a:gs>
                    <a:gs pos="50000">
                      <a:srgbClr val="00B050">
                        <a:tint val="44500"/>
                        <a:satMod val="160000"/>
                      </a:srgbClr>
                    </a:gs>
                    <a:gs pos="100000">
                      <a:srgbClr val="00B050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Kérő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8C825D8-E69C-FFF0-4BCD-098EB9B68622}"/>
              </a:ext>
            </a:extLst>
          </p:cNvPr>
          <p:cNvSpPr txBox="1"/>
          <p:nvPr/>
        </p:nvSpPr>
        <p:spPr>
          <a:xfrm>
            <a:off x="7041203" y="1362662"/>
            <a:ext cx="48483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„</a:t>
            </a:r>
            <a:r>
              <a:rPr lang="hu-HU" b="0" i="0" baseline="3000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6</a:t>
            </a:r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Semmiért se aggódjatok, hanem imádságban és könyörgésben mindenkor hálaadással tárjátok fel kéréseiteket Isten előtt;” </a:t>
            </a:r>
            <a:r>
              <a:rPr lang="hu-HU" b="0" i="0" dirty="0" err="1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Fil</a:t>
            </a:r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 4,6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04EF59D6-48B5-6F1F-2AFB-E208E66A5523}"/>
              </a:ext>
            </a:extLst>
          </p:cNvPr>
          <p:cNvSpPr/>
          <p:nvPr/>
        </p:nvSpPr>
        <p:spPr>
          <a:xfrm>
            <a:off x="406006" y="4228857"/>
            <a:ext cx="969818" cy="94903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359F462E-03EE-FF24-C72F-E6AE9C1E8DDD}"/>
              </a:ext>
            </a:extLst>
          </p:cNvPr>
          <p:cNvCxnSpPr/>
          <p:nvPr/>
        </p:nvCxnSpPr>
        <p:spPr>
          <a:xfrm>
            <a:off x="1375824" y="4703375"/>
            <a:ext cx="1149927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églalap 23">
            <a:extLst>
              <a:ext uri="{FF2B5EF4-FFF2-40B4-BE49-F238E27FC236}">
                <a16:creationId xmlns:a16="http://schemas.microsoft.com/office/drawing/2014/main" id="{38AC3C5B-E077-CB37-6C6F-F181EDE6B2F7}"/>
              </a:ext>
            </a:extLst>
          </p:cNvPr>
          <p:cNvSpPr/>
          <p:nvPr/>
        </p:nvSpPr>
        <p:spPr>
          <a:xfrm>
            <a:off x="2405984" y="4241710"/>
            <a:ext cx="2594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>
                <a:ln w="0"/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Bűnvalló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747574EC-D9A6-3C19-DFA0-A7C760130139}"/>
              </a:ext>
            </a:extLst>
          </p:cNvPr>
          <p:cNvSpPr txBox="1"/>
          <p:nvPr/>
        </p:nvSpPr>
        <p:spPr>
          <a:xfrm>
            <a:off x="1071415" y="5145259"/>
            <a:ext cx="48483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„</a:t>
            </a:r>
            <a:r>
              <a:rPr lang="hu-HU" b="0" i="0" baseline="3000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9</a:t>
            </a:r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Ha megvalljuk bűneinket, hű és igaz ő: megbocsátja bűneinket, és megtisztít minket minden gonoszságtól.” I </a:t>
            </a:r>
            <a:r>
              <a:rPr lang="hu-HU" b="0" i="0" dirty="0" err="1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Jn</a:t>
            </a:r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 1,9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0CF8024B-92E4-85F2-6B56-11D8DA6BDA49}"/>
              </a:ext>
            </a:extLst>
          </p:cNvPr>
          <p:cNvSpPr/>
          <p:nvPr/>
        </p:nvSpPr>
        <p:spPr>
          <a:xfrm>
            <a:off x="6642864" y="2696822"/>
            <a:ext cx="969818" cy="94903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</a:p>
        </p:txBody>
      </p: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9726A469-26A9-BD50-540B-CDBE5147C9FD}"/>
              </a:ext>
            </a:extLst>
          </p:cNvPr>
          <p:cNvCxnSpPr/>
          <p:nvPr/>
        </p:nvCxnSpPr>
        <p:spPr>
          <a:xfrm>
            <a:off x="7612682" y="3171340"/>
            <a:ext cx="114992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églalap 27">
            <a:extLst>
              <a:ext uri="{FF2B5EF4-FFF2-40B4-BE49-F238E27FC236}">
                <a16:creationId xmlns:a16="http://schemas.microsoft.com/office/drawing/2014/main" id="{8CBADF6F-544F-60E3-5BF7-0AD1A7316499}"/>
              </a:ext>
            </a:extLst>
          </p:cNvPr>
          <p:cNvSpPr/>
          <p:nvPr/>
        </p:nvSpPr>
        <p:spPr>
          <a:xfrm>
            <a:off x="8691445" y="2696822"/>
            <a:ext cx="332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>
                <a:ln w="0"/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Közbenjáró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426E514F-814D-5DBE-59D6-DC3369E81874}"/>
              </a:ext>
            </a:extLst>
          </p:cNvPr>
          <p:cNvSpPr txBox="1"/>
          <p:nvPr/>
        </p:nvSpPr>
        <p:spPr>
          <a:xfrm>
            <a:off x="7300017" y="3641545"/>
            <a:ext cx="4848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„imádkozzatok egymásért,” </a:t>
            </a:r>
            <a:r>
              <a:rPr lang="hu-HU" b="0" i="0" dirty="0" err="1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Jk</a:t>
            </a:r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 5,16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Ellipszis 29">
            <a:extLst>
              <a:ext uri="{FF2B5EF4-FFF2-40B4-BE49-F238E27FC236}">
                <a16:creationId xmlns:a16="http://schemas.microsoft.com/office/drawing/2014/main" id="{1A05AB8F-ABC7-0D77-CED9-1141AF747C9A}"/>
              </a:ext>
            </a:extLst>
          </p:cNvPr>
          <p:cNvSpPr/>
          <p:nvPr/>
        </p:nvSpPr>
        <p:spPr>
          <a:xfrm>
            <a:off x="6334777" y="4623791"/>
            <a:ext cx="969818" cy="94903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</a:p>
        </p:txBody>
      </p: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8550437A-1784-08E0-2FBB-28B8C3463D6B}"/>
              </a:ext>
            </a:extLst>
          </p:cNvPr>
          <p:cNvCxnSpPr/>
          <p:nvPr/>
        </p:nvCxnSpPr>
        <p:spPr>
          <a:xfrm>
            <a:off x="7304595" y="5098309"/>
            <a:ext cx="114992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églalap 31">
            <a:extLst>
              <a:ext uri="{FF2B5EF4-FFF2-40B4-BE49-F238E27FC236}">
                <a16:creationId xmlns:a16="http://schemas.microsoft.com/office/drawing/2014/main" id="{3BAF7601-CE8E-3F8A-348C-F5D813B3B4CC}"/>
              </a:ext>
            </a:extLst>
          </p:cNvPr>
          <p:cNvSpPr/>
          <p:nvPr/>
        </p:nvSpPr>
        <p:spPr>
          <a:xfrm>
            <a:off x="8397953" y="4623791"/>
            <a:ext cx="1896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>
                <a:ln w="0"/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Csend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891366AA-1169-14DD-574F-16677F6323C4}"/>
              </a:ext>
            </a:extLst>
          </p:cNvPr>
          <p:cNvSpPr txBox="1"/>
          <p:nvPr/>
        </p:nvSpPr>
        <p:spPr>
          <a:xfrm>
            <a:off x="6991930" y="5568514"/>
            <a:ext cx="484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„</a:t>
            </a:r>
            <a:r>
              <a:rPr lang="hu-HU" b="0" i="0" baseline="3000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7</a:t>
            </a:r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Légy csendben, és várj az </a:t>
            </a:r>
            <a:r>
              <a:rPr lang="hu-HU" b="0" i="0" dirty="0" err="1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ÚRra</a:t>
            </a:r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!” </a:t>
            </a:r>
          </a:p>
          <a:p>
            <a:pPr algn="ctr"/>
            <a:r>
              <a:rPr lang="hu-HU" b="0" i="0" dirty="0">
                <a:solidFill>
                  <a:schemeClr val="bg1"/>
                </a:solidFill>
                <a:effectLst/>
                <a:latin typeface="Noto Serif" panose="02020600060500020200" pitchFamily="18" charset="0"/>
              </a:rPr>
              <a:t>Zsolt 37,7</a:t>
            </a: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1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 animBg="1"/>
      <p:bldP spid="20" grpId="0"/>
      <p:bldP spid="21" grpId="0"/>
      <p:bldP spid="22" grpId="0" animBg="1"/>
      <p:bldP spid="24" grpId="0"/>
      <p:bldP spid="25" grpId="0"/>
      <p:bldP spid="26" grpId="0" animBg="1"/>
      <p:bldP spid="28" grpId="0"/>
      <p:bldP spid="29" grpId="0"/>
      <p:bldP spid="30" grpId="0" animBg="1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zeptember 21. - A hála világnapja | VIRA">
            <a:extLst>
              <a:ext uri="{FF2B5EF4-FFF2-40B4-BE49-F238E27FC236}">
                <a16:creationId xmlns:a16="http://schemas.microsoft.com/office/drawing/2014/main" id="{E839FAF8-AEE8-C842-EAD3-5D16A1BC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0"/>
            <a:ext cx="103092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D8D323A-EDE6-65A5-38E1-062DAD6AF14B}"/>
              </a:ext>
            </a:extLst>
          </p:cNvPr>
          <p:cNvSpPr txBox="1"/>
          <p:nvPr/>
        </p:nvSpPr>
        <p:spPr>
          <a:xfrm>
            <a:off x="1051214" y="1111476"/>
            <a:ext cx="6411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„mindenért hálát adjatok!”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207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6" name="Picture 2" descr="Szeptember 21. - A hála világnapja | VIRA">
            <a:extLst>
              <a:ext uri="{FF2B5EF4-FFF2-40B4-BE49-F238E27FC236}">
                <a16:creationId xmlns:a16="http://schemas.microsoft.com/office/drawing/2014/main" id="{32287540-0BA5-EA86-A616-8AFC3F61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14" y="4087236"/>
            <a:ext cx="3884183" cy="2583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time to pray -">
            <a:extLst>
              <a:ext uri="{FF2B5EF4-FFF2-40B4-BE49-F238E27FC236}">
                <a16:creationId xmlns:a16="http://schemas.microsoft.com/office/drawing/2014/main" id="{35B3D6FB-603E-15CE-9668-3097D14C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" y="4087236"/>
            <a:ext cx="7750579" cy="2581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öröm | nlc">
            <a:extLst>
              <a:ext uri="{FF2B5EF4-FFF2-40B4-BE49-F238E27FC236}">
                <a16:creationId xmlns:a16="http://schemas.microsoft.com/office/drawing/2014/main" id="{895594DB-E312-3BBC-FE6A-AA56C0309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31" y="247525"/>
            <a:ext cx="6092537" cy="3427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FF60D99-2338-CEC5-4071-4D91EFF17825}"/>
              </a:ext>
            </a:extLst>
          </p:cNvPr>
          <p:cNvSpPr txBox="1"/>
          <p:nvPr/>
        </p:nvSpPr>
        <p:spPr>
          <a:xfrm>
            <a:off x="7708684" y="4180896"/>
            <a:ext cx="3264653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mindenért </a:t>
            </a:r>
          </a:p>
          <a:p>
            <a:pPr lvl="0" algn="ctr">
              <a:spcAft>
                <a:spcPts val="1000"/>
              </a:spcAft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hálát adjatok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34BCD67-B1B9-BFC4-510C-35F0E1F95280}"/>
              </a:ext>
            </a:extLst>
          </p:cNvPr>
          <p:cNvSpPr txBox="1"/>
          <p:nvPr/>
        </p:nvSpPr>
        <p:spPr>
          <a:xfrm>
            <a:off x="3183082" y="492744"/>
            <a:ext cx="2275609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spcAft>
                <a:spcPts val="1000"/>
              </a:spcAft>
            </a:pPr>
            <a:r>
              <a:rPr lang="hu-H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mindenkor </a:t>
            </a:r>
          </a:p>
          <a:p>
            <a:pPr lvl="0" algn="ctr" rtl="0">
              <a:spcAft>
                <a:spcPts val="1000"/>
              </a:spcAft>
            </a:pPr>
            <a:r>
              <a:rPr lang="hu-H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örüljetek</a:t>
            </a:r>
            <a:endParaRPr lang="hu-H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F52E597-5CBF-9FC8-8AB4-675803164EE1}"/>
              </a:ext>
            </a:extLst>
          </p:cNvPr>
          <p:cNvSpPr txBox="1"/>
          <p:nvPr/>
        </p:nvSpPr>
        <p:spPr>
          <a:xfrm>
            <a:off x="124433" y="5008912"/>
            <a:ext cx="27991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szüntelenül imádkozzatok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öröm | nlc">
            <a:extLst>
              <a:ext uri="{FF2B5EF4-FFF2-40B4-BE49-F238E27FC236}">
                <a16:creationId xmlns:a16="http://schemas.microsoft.com/office/drawing/2014/main" id="{03201E32-AD4D-00A2-36E6-9CBB6B83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2" y="231846"/>
            <a:ext cx="11367656" cy="639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85F84F5-4350-CD54-F39A-6F7675534B59}"/>
              </a:ext>
            </a:extLst>
          </p:cNvPr>
          <p:cNvSpPr txBox="1"/>
          <p:nvPr/>
        </p:nvSpPr>
        <p:spPr>
          <a:xfrm>
            <a:off x="543792" y="220959"/>
            <a:ext cx="6102926" cy="1490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3200" b="1" dirty="0" err="1">
                <a:solidFill>
                  <a:srgbClr val="1528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Jubilate</a:t>
            </a:r>
            <a:r>
              <a:rPr lang="hu-HU" sz="3200" b="1" dirty="0">
                <a:solidFill>
                  <a:srgbClr val="1528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3200" b="1" i="1" dirty="0">
                <a:solidFill>
                  <a:srgbClr val="1528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(öröm, örvendezés)</a:t>
            </a:r>
          </a:p>
          <a:p>
            <a:pPr>
              <a:lnSpc>
                <a:spcPct val="150000"/>
              </a:lnSpc>
            </a:pPr>
            <a:r>
              <a:rPr lang="hu-HU" sz="3200" b="1" dirty="0">
                <a:solidFill>
                  <a:srgbClr val="1528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vasárnapja</a:t>
            </a:r>
            <a:endParaRPr lang="hu-HU" sz="3200" dirty="0">
              <a:solidFill>
                <a:srgbClr val="1528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33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F0CAA6A-24F2-5E4E-D80B-C15BF93DAAB4}"/>
              </a:ext>
            </a:extLst>
          </p:cNvPr>
          <p:cNvSpPr txBox="1"/>
          <p:nvPr/>
        </p:nvSpPr>
        <p:spPr>
          <a:xfrm>
            <a:off x="121226" y="1600200"/>
            <a:ext cx="11949545" cy="3030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„…</a:t>
            </a: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ismét meglátlak majd titeket, és örülni fog a szívetek, és örömötöket senki sem veheti el tőletek</a:t>
            </a:r>
            <a:r>
              <a:rPr lang="hu-HU" sz="4400" b="1" dirty="0">
                <a:solidFill>
                  <a:schemeClr val="bg1"/>
                </a:solidFill>
                <a:effectLst/>
              </a:rPr>
              <a:t>…</a:t>
            </a: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Jn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16,22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3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A46441B-A3AB-EC22-0345-FC71E6019AF1}"/>
              </a:ext>
            </a:extLst>
          </p:cNvPr>
          <p:cNvSpPr txBox="1"/>
          <p:nvPr/>
        </p:nvSpPr>
        <p:spPr>
          <a:xfrm>
            <a:off x="287481" y="125574"/>
            <a:ext cx="7263245" cy="609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mindenkor örüljetek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szüntelenül imádkozzatok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mindenért hálát adjatok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Lelket ne oltsátok ki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prófétálást ne vessétek meg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mindent vizsgáljatok meg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jót tartsátok meg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gonosz minden fajtájától tartózkodjatok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T GREEK STUDIES - Learn Biblical Greek">
            <a:extLst>
              <a:ext uri="{FF2B5EF4-FFF2-40B4-BE49-F238E27FC236}">
                <a16:creationId xmlns:a16="http://schemas.microsoft.com/office/drawing/2014/main" id="{2004E4DF-5AEF-AAF1-C4CC-2F1A52E4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64" y="276430"/>
            <a:ext cx="6931118" cy="2750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19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A46441B-A3AB-EC22-0345-FC71E6019AF1}"/>
              </a:ext>
            </a:extLst>
          </p:cNvPr>
          <p:cNvSpPr txBox="1"/>
          <p:nvPr/>
        </p:nvSpPr>
        <p:spPr>
          <a:xfrm>
            <a:off x="287481" y="125574"/>
            <a:ext cx="7263245" cy="609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mindenkor örüljetek</a:t>
            </a:r>
            <a:endParaRPr lang="hu-H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szüntelenül imádkozzatok</a:t>
            </a:r>
            <a:endParaRPr lang="hu-H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mindenért hálát adjatok</a:t>
            </a:r>
            <a:endParaRPr lang="hu-H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Lelket ne oltsátok ki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prófétálást ne vessétek meg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mindent vizsgáljatok meg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jót tartsátok meg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gonosz minden fajtájától tartózkodjatok</a:t>
            </a: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T GREEK STUDIES - Learn Biblical Greek">
            <a:extLst>
              <a:ext uri="{FF2B5EF4-FFF2-40B4-BE49-F238E27FC236}">
                <a16:creationId xmlns:a16="http://schemas.microsoft.com/office/drawing/2014/main" id="{2004E4DF-5AEF-AAF1-C4CC-2F1A52E4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64" y="276430"/>
            <a:ext cx="6931118" cy="2750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046A1CD-9A23-0684-BEB6-5F91967205C6}"/>
              </a:ext>
            </a:extLst>
          </p:cNvPr>
          <p:cNvSpPr txBox="1"/>
          <p:nvPr/>
        </p:nvSpPr>
        <p:spPr>
          <a:xfrm>
            <a:off x="266700" y="1671627"/>
            <a:ext cx="9071263" cy="3514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20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öröm</a:t>
            </a:r>
            <a: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örömtelenség – boldogtalanság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imádság</a:t>
            </a:r>
            <a: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Istennel való beszélgetés hiánya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hálaadás</a:t>
            </a:r>
            <a: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hálátlanság – elégedetlenség 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1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A9B3D81-C51B-665A-46C9-577077E14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109" y="91786"/>
            <a:ext cx="3106017" cy="535520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5E0FDFE-F222-0A7C-B9EF-8DE738A61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89" y="4017356"/>
            <a:ext cx="5799459" cy="294612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2EDEC17-494E-D3A1-C4ED-4CDD83140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532" y="2020"/>
            <a:ext cx="3735532" cy="373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F0CAA6A-24F2-5E4E-D80B-C15BF93DAAB4}"/>
              </a:ext>
            </a:extLst>
          </p:cNvPr>
          <p:cNvSpPr txBox="1"/>
          <p:nvPr/>
        </p:nvSpPr>
        <p:spPr>
          <a:xfrm>
            <a:off x="121226" y="1600200"/>
            <a:ext cx="11949545" cy="201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örömötöket senki sem veheti el tőletek</a:t>
            </a:r>
            <a:r>
              <a:rPr lang="hu-HU" sz="4400" b="1" dirty="0">
                <a:solidFill>
                  <a:schemeClr val="bg1"/>
                </a:solidFill>
                <a:effectLst/>
              </a:rPr>
              <a:t>…</a:t>
            </a: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Jn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16,22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EA0B23-4805-CCFB-437A-F155E366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5DEBCC-9C15-7E03-58D6-7B44D80B5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10" descr="Képtalálatok a következőre: PPT background">
            <a:extLst>
              <a:ext uri="{FF2B5EF4-FFF2-40B4-BE49-F238E27FC236}">
                <a16:creationId xmlns:a16="http://schemas.microsoft.com/office/drawing/2014/main" id="{B1E79626-D174-0A9F-31A5-0E98A1F6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1FEF19E-5620-761C-4CD4-7235C432E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1000"/>
            </a:schemeClr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5 BIG Waves You Wouldn't Believe if not on video">
            <a:hlinkClick r:id="" action="ppaction://media"/>
            <a:extLst>
              <a:ext uri="{FF2B5EF4-FFF2-40B4-BE49-F238E27FC236}">
                <a16:creationId xmlns:a16="http://schemas.microsoft.com/office/drawing/2014/main" id="{1C29B80D-CD44-E8C8-2B8C-3F83FB2EE9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5177" end="182403.9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91" y="110837"/>
            <a:ext cx="6206580" cy="3491201"/>
          </a:xfrm>
          <a:prstGeom prst="rect">
            <a:avLst/>
          </a:prstGeom>
        </p:spPr>
      </p:pic>
      <p:pic>
        <p:nvPicPr>
          <p:cNvPr id="7" name="Y2Mate.is - 【藤沢 ダイビング ライセンス】リチェリューロックはすごかった‼️青い海に黄色の魚は最高に映える✨でも、魚の数が凄すぎる‼️-B-pEHxVuI3Q-1080p-1658302085003">
            <a:hlinkClick r:id="" action="ppaction://media"/>
            <a:extLst>
              <a:ext uri="{FF2B5EF4-FFF2-40B4-BE49-F238E27FC236}">
                <a16:creationId xmlns:a16="http://schemas.microsoft.com/office/drawing/2014/main" id="{EA388A28-C9A4-B1BF-5FF9-2A581FB54F8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0836" y="2529898"/>
            <a:ext cx="5606473" cy="42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352</Words>
  <Application>Microsoft Office PowerPoint</Application>
  <PresentationFormat>Szélesvásznú</PresentationFormat>
  <Paragraphs>51</Paragraphs>
  <Slides>14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Noto Serif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Krisztián Zsarnai</dc:creator>
  <cp:lastModifiedBy>Krisztián Zsarnai</cp:lastModifiedBy>
  <cp:revision>4</cp:revision>
  <dcterms:created xsi:type="dcterms:W3CDTF">2023-04-30T03:50:01Z</dcterms:created>
  <dcterms:modified xsi:type="dcterms:W3CDTF">2023-04-30T07:20:54Z</dcterms:modified>
</cp:coreProperties>
</file>