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4" r:id="rId7"/>
    <p:sldId id="263" r:id="rId8"/>
    <p:sldId id="265" r:id="rId9"/>
    <p:sldId id="266" r:id="rId10"/>
    <p:sldId id="268" r:id="rId11"/>
    <p:sldId id="270" r:id="rId12"/>
    <p:sldId id="271" r:id="rId13"/>
    <p:sldId id="272" r:id="rId14"/>
    <p:sldId id="269" r:id="rId1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15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14BFA00-E89C-4067-20C3-F0F17EAA24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F38228F5-4CA1-0020-7606-13E14EB9C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210A372-479A-6DED-D46D-6A09378C5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AC14C-A610-410B-8981-6DD9FDE0E6BE}" type="datetimeFigureOut">
              <a:rPr lang="hu-HU" smtClean="0"/>
              <a:t>2023. 04. 03.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BDB5876-DC18-81A3-37AD-246F05DB4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D513958-0E1B-D33C-41F8-FFA30E0C3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B45F8-D49A-4B4F-9071-BA36F7AEF1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015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2D1DD41-5F4E-4762-61DB-09EA0C193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EB0055A1-0B80-862D-A56B-638E69A505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5E2381B-FE42-6424-58F5-8B0383D3C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AC14C-A610-410B-8981-6DD9FDE0E6BE}" type="datetimeFigureOut">
              <a:rPr lang="hu-HU" smtClean="0"/>
              <a:t>2023. 04. 03.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CFA7F3B-4F93-5E35-B321-A20A2CD9D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84291A7-56A1-5EA5-5185-8BC5FFD8D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B45F8-D49A-4B4F-9071-BA36F7AEF1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446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DD5FE2E5-9261-67F5-6EAA-7C640C876D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586D5F49-71E9-0431-4251-CED6A00B8F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694A8C8-ECA9-1152-D57B-C0141FBCA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AC14C-A610-410B-8981-6DD9FDE0E6BE}" type="datetimeFigureOut">
              <a:rPr lang="hu-HU" smtClean="0"/>
              <a:t>2023. 04. 03.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E533B2C-55BD-F599-CA6A-E34A25516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E915018-67BA-DE6C-C2A1-95537BE99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B45F8-D49A-4B4F-9071-BA36F7AEF1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96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CE5BEB2-BE17-1553-646D-A649245DE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2D18047-9D1C-0B6A-FDFA-34E15141E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1EEC997-613E-AC32-EA1D-AD2808073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AC14C-A610-410B-8981-6DD9FDE0E6BE}" type="datetimeFigureOut">
              <a:rPr lang="hu-HU" smtClean="0"/>
              <a:t>2023. 04. 03.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82F61BE-EB51-9564-9E73-895EC32B8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AD96EFB-9061-BF1B-F494-C8791AE52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B45F8-D49A-4B4F-9071-BA36F7AEF1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571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EDE5297-AD04-5982-24E2-D3A1DE3B7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E139512-1FA7-B83A-C059-5A74A6D75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0D1B0ED-93E7-CB3B-4703-53012B628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AC14C-A610-410B-8981-6DD9FDE0E6BE}" type="datetimeFigureOut">
              <a:rPr lang="hu-HU" smtClean="0"/>
              <a:t>2023. 04. 03.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95A40A9-7EDF-A8ED-8B44-EA73A4F2B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CFAB6DB-87DD-5096-1CB1-6AF3FE7DA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B45F8-D49A-4B4F-9071-BA36F7AEF1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649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C77CAF1-7629-D20C-3700-02E0963AB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12ECF95-9306-87A1-6B8C-5EE1344F2A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70594F63-0FFA-0E8E-5D89-1F4D4237C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6F47BFB3-472D-AB4B-E50F-19C74781D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AC14C-A610-410B-8981-6DD9FDE0E6BE}" type="datetimeFigureOut">
              <a:rPr lang="hu-HU" smtClean="0"/>
              <a:t>2023. 04. 03.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43322B71-11C0-8A59-532B-14A3EA3A7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9952430-09D0-7292-7E80-B6CBA31BD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B45F8-D49A-4B4F-9071-BA36F7AEF1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433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FA21091-8095-E5AE-C5EA-A3127A6E7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B7AFB7F-3639-8F81-AA60-10012221B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12C26A0D-7094-C491-22E2-EB55280E1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0D29A3EB-E6E2-2666-D39E-78D0453BFA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D2FD809B-7109-0238-EE53-F06BCE3636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294F4F3B-16C5-C584-8CC3-94E92D2BB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AC14C-A610-410B-8981-6DD9FDE0E6BE}" type="datetimeFigureOut">
              <a:rPr lang="hu-HU" smtClean="0"/>
              <a:t>2023. 04. 03.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CDE398E6-01B4-7F5E-867F-5D58DC4F4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9B0E1C23-DAF6-F654-CD74-57B15F3E2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B45F8-D49A-4B4F-9071-BA36F7AEF1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709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139A4C0-2401-4F6E-6825-3C8559D53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E832A724-1517-3230-C039-0C5FC9991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AC14C-A610-410B-8981-6DD9FDE0E6BE}" type="datetimeFigureOut">
              <a:rPr lang="hu-HU" smtClean="0"/>
              <a:t>2023. 04. 03.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3B1713FC-FD30-072B-A0DF-57D1C070C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AB7EF608-A8C7-79FB-2E77-D629AE5D7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B45F8-D49A-4B4F-9071-BA36F7AEF1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417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9687F458-AC73-ADDC-63E2-314784CF4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AC14C-A610-410B-8981-6DD9FDE0E6BE}" type="datetimeFigureOut">
              <a:rPr lang="hu-HU" smtClean="0"/>
              <a:t>2023. 04. 03.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D338EB9D-C00C-1772-5B8C-C6709F5B6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2219F429-AADD-8049-A61A-49CA9A471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B45F8-D49A-4B4F-9071-BA36F7AEF1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751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948A188-ED78-16C5-852D-4BC128EEF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AB9EEFA-9C13-EB53-C3B2-CC72A2412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91506729-CD37-2E39-7396-D26C9D9738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9378794E-7FEE-A1EA-1E73-4FA2ACB1B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AC14C-A610-410B-8981-6DD9FDE0E6BE}" type="datetimeFigureOut">
              <a:rPr lang="hu-HU" smtClean="0"/>
              <a:t>2023. 04. 03.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269FE31-F4DE-3610-1EC2-DD94135B6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E0ED980-FC5A-C75B-5FEA-C20424603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B45F8-D49A-4B4F-9071-BA36F7AEF1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905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F5B5CE9-7434-43D3-2821-AA9902AF7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FA7B7045-3E5B-2B9C-1391-AF9FB5CEC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BAE0A66-9B02-D5AC-1B4C-9027177084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ED48DB5-F445-40DC-ADCC-FDD68CA47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AC14C-A610-410B-8981-6DD9FDE0E6BE}" type="datetimeFigureOut">
              <a:rPr lang="hu-HU" smtClean="0"/>
              <a:t>2023. 04. 03.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C97CAA9-86AD-7CF2-7480-25C9D6C1D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236AF19-1E2E-AF86-DD7F-2C80B8A4F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B45F8-D49A-4B4F-9071-BA36F7AEF1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289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1FDC119C-8313-D875-D5AB-0C01FC3CD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E332BCD-909E-D8AB-D7A8-4AB56A2F4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0D30A10-5D24-CD00-FACA-0A9D0E9B5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AC14C-A610-410B-8981-6DD9FDE0E6BE}" type="datetimeFigureOut">
              <a:rPr lang="hu-HU" smtClean="0"/>
              <a:t>2023. 04. 03.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4016E82-C9BE-C202-962F-1A4E50EF32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A175A44-F8A6-963D-EC59-5B4317341E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B45F8-D49A-4B4F-9071-BA36F7AEF1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1B6F975-18AC-7C17-A044-C5BDA57A38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2C70B83-5939-0E6D-D9B9-CB919C4A5C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77E5D44A-8DFA-CA6A-1BAD-E6540C1A3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872"/>
          </a:xfrm>
          <a:prstGeom prst="rect">
            <a:avLst/>
          </a:prstGeom>
        </p:spPr>
      </p:pic>
      <p:sp>
        <p:nvSpPr>
          <p:cNvPr id="8" name="Téglalap 7">
            <a:extLst>
              <a:ext uri="{FF2B5EF4-FFF2-40B4-BE49-F238E27FC236}">
                <a16:creationId xmlns:a16="http://schemas.microsoft.com/office/drawing/2014/main" id="{829FEE49-0EDF-53C0-5787-0939232DC84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1000"/>
            </a:schemeClr>
          </a:solidFill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4B802415-42F4-7C89-249D-65DCC0F3D131}"/>
              </a:ext>
            </a:extLst>
          </p:cNvPr>
          <p:cNvSpPr txBox="1"/>
          <p:nvPr/>
        </p:nvSpPr>
        <p:spPr>
          <a:xfrm>
            <a:off x="103909" y="90055"/>
            <a:ext cx="11984182" cy="6651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„</a:t>
            </a:r>
            <a:r>
              <a:rPr lang="hu-HU" sz="36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69</a:t>
            </a:r>
            <a:r>
              <a:rPr lang="hu-H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Péter ezalatt kinn ült az udvaron. Odament hozzá egy szolgálóleány, és így szólt: „Te is a galileai Jézussal voltál.” </a:t>
            </a:r>
            <a:r>
              <a:rPr lang="hu-HU" sz="36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70</a:t>
            </a:r>
            <a:r>
              <a:rPr lang="hu-H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Ő azonban tagadta mindenki előtt, és ezt mondta: „Nem tudom, mit beszélsz.” </a:t>
            </a:r>
            <a:r>
              <a:rPr lang="hu-HU" sz="36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71</a:t>
            </a:r>
            <a:r>
              <a:rPr lang="hu-H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Mikor pedig kiment a kapuba, meglátta őt egy másik szolgálóleány, és ezt mondta az ott levőknek: „Ez a názáreti Jézussal volt.” </a:t>
            </a:r>
            <a:r>
              <a:rPr lang="hu-HU" sz="36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72</a:t>
            </a:r>
            <a:r>
              <a:rPr lang="hu-H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Ő ismét tagadta, mégpedig esküvel: „Nem ismerem azt az embert.” </a:t>
            </a:r>
            <a:r>
              <a:rPr lang="hu-HU" sz="36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73</a:t>
            </a:r>
            <a:r>
              <a:rPr lang="hu-H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Kis idő múlva az ott álldogálók mentek oda, és így szóltak Péterhez:</a:t>
            </a:r>
            <a:endParaRPr lang="hu-H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17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1B6F975-18AC-7C17-A044-C5BDA57A38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2C70B83-5939-0E6D-D9B9-CB919C4A5C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77E5D44A-8DFA-CA6A-1BAD-E6540C1A3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872"/>
          </a:xfrm>
          <a:prstGeom prst="rect">
            <a:avLst/>
          </a:prstGeom>
        </p:spPr>
      </p:pic>
      <p:sp>
        <p:nvSpPr>
          <p:cNvPr id="8" name="Téglalap 7">
            <a:extLst>
              <a:ext uri="{FF2B5EF4-FFF2-40B4-BE49-F238E27FC236}">
                <a16:creationId xmlns:a16="http://schemas.microsoft.com/office/drawing/2014/main" id="{829FEE49-0EDF-53C0-5787-0939232DC84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1000"/>
            </a:schemeClr>
          </a:solidFill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32D677EE-3CA4-D475-646A-45DED05FCEAF}"/>
              </a:ext>
            </a:extLst>
          </p:cNvPr>
          <p:cNvSpPr txBox="1"/>
          <p:nvPr/>
        </p:nvSpPr>
        <p:spPr>
          <a:xfrm>
            <a:off x="0" y="2006228"/>
            <a:ext cx="12192000" cy="2499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„Virrasszatok és imádkozzatok, és ne menjetek bele a kísértésbe, mert lehet, hogy a lélek kész, de a test </a:t>
            </a:r>
            <a:r>
              <a:rPr lang="hu-HU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erőtelen</a:t>
            </a:r>
            <a:r>
              <a:rPr lang="hu-H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  <a:r>
              <a:rPr lang="hu-H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Mt</a:t>
            </a:r>
            <a:r>
              <a:rPr lang="hu-H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26,41</a:t>
            </a:r>
            <a:endParaRPr lang="hu-H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0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1B6F975-18AC-7C17-A044-C5BDA57A38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2C70B83-5939-0E6D-D9B9-CB919C4A5C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77E5D44A-8DFA-CA6A-1BAD-E6540C1A3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872"/>
          </a:xfrm>
          <a:prstGeom prst="rect">
            <a:avLst/>
          </a:prstGeom>
        </p:spPr>
      </p:pic>
      <p:sp>
        <p:nvSpPr>
          <p:cNvPr id="8" name="Téglalap 7">
            <a:extLst>
              <a:ext uri="{FF2B5EF4-FFF2-40B4-BE49-F238E27FC236}">
                <a16:creationId xmlns:a16="http://schemas.microsoft.com/office/drawing/2014/main" id="{829FEE49-0EDF-53C0-5787-0939232DC84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1000"/>
            </a:schemeClr>
          </a:solidFill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5" name="Egyenes összekötő 4">
            <a:extLst>
              <a:ext uri="{FF2B5EF4-FFF2-40B4-BE49-F238E27FC236}">
                <a16:creationId xmlns:a16="http://schemas.microsoft.com/office/drawing/2014/main" id="{7FEA272E-D64B-DB03-0EBA-8836A7BE8B1B}"/>
              </a:ext>
            </a:extLst>
          </p:cNvPr>
          <p:cNvCxnSpPr/>
          <p:nvPr/>
        </p:nvCxnSpPr>
        <p:spPr>
          <a:xfrm>
            <a:off x="796636" y="1177636"/>
            <a:ext cx="11062855" cy="433647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zövegdoboz 8">
            <a:extLst>
              <a:ext uri="{FF2B5EF4-FFF2-40B4-BE49-F238E27FC236}">
                <a16:creationId xmlns:a16="http://schemas.microsoft.com/office/drawing/2014/main" id="{5BEAE1AD-851E-7852-5A0D-31BB7AFB9AE3}"/>
              </a:ext>
            </a:extLst>
          </p:cNvPr>
          <p:cNvSpPr txBox="1"/>
          <p:nvPr/>
        </p:nvSpPr>
        <p:spPr>
          <a:xfrm>
            <a:off x="0" y="553106"/>
            <a:ext cx="61029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„Asszony, nem tudom, mit beszélsz”</a:t>
            </a:r>
            <a:endParaRPr lang="hu-H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Ellipszis 9">
            <a:extLst>
              <a:ext uri="{FF2B5EF4-FFF2-40B4-BE49-F238E27FC236}">
                <a16:creationId xmlns:a16="http://schemas.microsoft.com/office/drawing/2014/main" id="{B86CCF83-F929-4098-C610-0C9334BB60B2}"/>
              </a:ext>
            </a:extLst>
          </p:cNvPr>
          <p:cNvSpPr/>
          <p:nvPr/>
        </p:nvSpPr>
        <p:spPr>
          <a:xfrm>
            <a:off x="692727" y="1062472"/>
            <a:ext cx="387928" cy="3629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Ellipszis 10">
            <a:extLst>
              <a:ext uri="{FF2B5EF4-FFF2-40B4-BE49-F238E27FC236}">
                <a16:creationId xmlns:a16="http://schemas.microsoft.com/office/drawing/2014/main" id="{68467DFC-F5F4-FBDB-AD56-F17C7E983086}"/>
              </a:ext>
            </a:extLst>
          </p:cNvPr>
          <p:cNvSpPr/>
          <p:nvPr/>
        </p:nvSpPr>
        <p:spPr>
          <a:xfrm>
            <a:off x="6026727" y="3117097"/>
            <a:ext cx="387928" cy="3629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Ellipszis 11">
            <a:extLst>
              <a:ext uri="{FF2B5EF4-FFF2-40B4-BE49-F238E27FC236}">
                <a16:creationId xmlns:a16="http://schemas.microsoft.com/office/drawing/2014/main" id="{A8E9E682-47E6-33FB-FE0A-A0196800A34A}"/>
              </a:ext>
            </a:extLst>
          </p:cNvPr>
          <p:cNvSpPr/>
          <p:nvPr/>
        </p:nvSpPr>
        <p:spPr>
          <a:xfrm>
            <a:off x="11495807" y="5257800"/>
            <a:ext cx="387928" cy="3629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8EC009FF-696C-32B3-160D-4FA2437DAAAA}"/>
              </a:ext>
            </a:extLst>
          </p:cNvPr>
          <p:cNvSpPr txBox="1"/>
          <p:nvPr/>
        </p:nvSpPr>
        <p:spPr>
          <a:xfrm>
            <a:off x="5503719" y="2481212"/>
            <a:ext cx="61618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„Nem ismerem azt az embert.”</a:t>
            </a:r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88D298DD-AE37-5F67-C18B-ECEB3D07FC37}"/>
              </a:ext>
            </a:extLst>
          </p:cNvPr>
          <p:cNvSpPr txBox="1"/>
          <p:nvPr/>
        </p:nvSpPr>
        <p:spPr>
          <a:xfrm>
            <a:off x="5829300" y="5626774"/>
            <a:ext cx="616180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u-HU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Akkor átkozódni és esküdözni kezdett: „Nem ismerem azt az embert.”</a:t>
            </a:r>
            <a:endParaRPr lang="hu-H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80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1B6F975-18AC-7C17-A044-C5BDA57A38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2C70B83-5939-0E6D-D9B9-CB919C4A5C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77E5D44A-8DFA-CA6A-1BAD-E6540C1A3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872"/>
          </a:xfrm>
          <a:prstGeom prst="rect">
            <a:avLst/>
          </a:prstGeom>
        </p:spPr>
      </p:pic>
      <p:sp>
        <p:nvSpPr>
          <p:cNvPr id="8" name="Téglalap 7">
            <a:extLst>
              <a:ext uri="{FF2B5EF4-FFF2-40B4-BE49-F238E27FC236}">
                <a16:creationId xmlns:a16="http://schemas.microsoft.com/office/drawing/2014/main" id="{829FEE49-0EDF-53C0-5787-0939232DC84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1000"/>
            </a:schemeClr>
          </a:solidFill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8932E9F5-90B9-A235-5341-0B6C25264FAD}"/>
              </a:ext>
            </a:extLst>
          </p:cNvPr>
          <p:cNvSpPr txBox="1"/>
          <p:nvPr/>
        </p:nvSpPr>
        <p:spPr>
          <a:xfrm>
            <a:off x="0" y="515173"/>
            <a:ext cx="12192000" cy="5521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„Még beszélt, amikor hirtelen megszólalt a kakas. Ekkor megfordult az Úr, és rátekintett Péterre. Péter pedig visszaemlékezett az Úr szavára, amikor azt mondta neki: Ma, mielőtt megszólal a kakas, háromszor tagadsz meg engem. Aztán kiment, és keserves sírásra fakadt.”</a:t>
            </a:r>
            <a:endParaRPr lang="hu-H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36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1B6F975-18AC-7C17-A044-C5BDA57A38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2C70B83-5939-0E6D-D9B9-CB919C4A5C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77E5D44A-8DFA-CA6A-1BAD-E6540C1A3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872"/>
          </a:xfrm>
          <a:prstGeom prst="rect">
            <a:avLst/>
          </a:prstGeom>
        </p:spPr>
      </p:pic>
      <p:sp>
        <p:nvSpPr>
          <p:cNvPr id="8" name="Téglalap 7">
            <a:extLst>
              <a:ext uri="{FF2B5EF4-FFF2-40B4-BE49-F238E27FC236}">
                <a16:creationId xmlns:a16="http://schemas.microsoft.com/office/drawing/2014/main" id="{829FEE49-0EDF-53C0-5787-0939232DC84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1000"/>
            </a:schemeClr>
          </a:solidFill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8932E9F5-90B9-A235-5341-0B6C25264FAD}"/>
              </a:ext>
            </a:extLst>
          </p:cNvPr>
          <p:cNvSpPr txBox="1"/>
          <p:nvPr/>
        </p:nvSpPr>
        <p:spPr>
          <a:xfrm>
            <a:off x="0" y="1850678"/>
            <a:ext cx="12192000" cy="1840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„Ha mindenki meg is botránkozik benned, </a:t>
            </a:r>
          </a:p>
          <a:p>
            <a:pPr algn="ctr">
              <a:lnSpc>
                <a:spcPct val="150000"/>
              </a:lnSpc>
            </a:pPr>
            <a:r>
              <a:rPr lang="hu-H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én soha meg nem botránkozom.”</a:t>
            </a:r>
            <a:r>
              <a:rPr lang="hu-HU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Lk</a:t>
            </a:r>
            <a:r>
              <a:rPr lang="hu-HU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26,33</a:t>
            </a:r>
            <a:endParaRPr lang="hu-H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4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1B6F975-18AC-7C17-A044-C5BDA57A38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2C70B83-5939-0E6D-D9B9-CB919C4A5C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77E5D44A-8DFA-CA6A-1BAD-E6540C1A3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872"/>
          </a:xfrm>
          <a:prstGeom prst="rect">
            <a:avLst/>
          </a:prstGeom>
        </p:spPr>
      </p:pic>
      <p:sp>
        <p:nvSpPr>
          <p:cNvPr id="8" name="Téglalap 7">
            <a:extLst>
              <a:ext uri="{FF2B5EF4-FFF2-40B4-BE49-F238E27FC236}">
                <a16:creationId xmlns:a16="http://schemas.microsoft.com/office/drawing/2014/main" id="{829FEE49-0EDF-53C0-5787-0939232DC84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1000"/>
            </a:schemeClr>
          </a:solidFill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146" name="Picture 2" descr="Keresztény Múzeum">
            <a:extLst>
              <a:ext uri="{FF2B5EF4-FFF2-40B4-BE49-F238E27FC236}">
                <a16:creationId xmlns:a16="http://schemas.microsoft.com/office/drawing/2014/main" id="{5F0B61A0-3843-176C-2118-89D89966A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90538"/>
            <a:ext cx="7620000" cy="587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60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1B6F975-18AC-7C17-A044-C5BDA57A38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2C70B83-5939-0E6D-D9B9-CB919C4A5C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77E5D44A-8DFA-CA6A-1BAD-E6540C1A3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872"/>
          </a:xfrm>
          <a:prstGeom prst="rect">
            <a:avLst/>
          </a:prstGeom>
        </p:spPr>
      </p:pic>
      <p:sp>
        <p:nvSpPr>
          <p:cNvPr id="8" name="Téglalap 7">
            <a:extLst>
              <a:ext uri="{FF2B5EF4-FFF2-40B4-BE49-F238E27FC236}">
                <a16:creationId xmlns:a16="http://schemas.microsoft.com/office/drawing/2014/main" id="{829FEE49-0EDF-53C0-5787-0939232DC84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1000"/>
            </a:schemeClr>
          </a:solidFill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EFA344CF-B82E-257C-D476-EA4A4E60C793}"/>
              </a:ext>
            </a:extLst>
          </p:cNvPr>
          <p:cNvSpPr txBox="1"/>
          <p:nvPr/>
        </p:nvSpPr>
        <p:spPr>
          <a:xfrm>
            <a:off x="83127" y="524134"/>
            <a:ext cx="12025746" cy="5809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hu-H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„Bizony, közülük való vagy te is, hiszen a kiejtésed is árulkodik rólad.” </a:t>
            </a:r>
            <a:r>
              <a:rPr lang="hu-HU" sz="36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74</a:t>
            </a:r>
            <a:r>
              <a:rPr lang="hu-H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Akkor átkozódni és esküdözni kezdett: „Nem ismerem azt az embert.” És nyomban megszólalt a kakas. </a:t>
            </a:r>
            <a:r>
              <a:rPr lang="hu-HU" sz="36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75</a:t>
            </a:r>
            <a:r>
              <a:rPr lang="hu-H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Péter visszaemlékezett Jézus szavára, aki azt mondta neki: „Mielőtt megszólal a kakas, háromszor tagadsz meg engem.” Aztán kiment onnan, és keserves sírásra fakadt.”</a:t>
            </a:r>
            <a:r>
              <a:rPr lang="hu-H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Mt</a:t>
            </a:r>
            <a:r>
              <a:rPr lang="hu-H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26,69-75</a:t>
            </a:r>
            <a:endParaRPr lang="hu-HU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62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1B6F975-18AC-7C17-A044-C5BDA57A38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2C70B83-5939-0E6D-D9B9-CB919C4A5C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77E5D44A-8DFA-CA6A-1BAD-E6540C1A3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872"/>
          </a:xfrm>
          <a:prstGeom prst="rect">
            <a:avLst/>
          </a:prstGeom>
        </p:spPr>
      </p:pic>
      <p:sp>
        <p:nvSpPr>
          <p:cNvPr id="8" name="Téglalap 7">
            <a:extLst>
              <a:ext uri="{FF2B5EF4-FFF2-40B4-BE49-F238E27FC236}">
                <a16:creationId xmlns:a16="http://schemas.microsoft.com/office/drawing/2014/main" id="{829FEE49-0EDF-53C0-5787-0939232DC84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1000"/>
            </a:schemeClr>
          </a:solidFill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26" name="Picture 2" descr="Elárulták a Megváltót | 24.hu">
            <a:extLst>
              <a:ext uri="{FF2B5EF4-FFF2-40B4-BE49-F238E27FC236}">
                <a16:creationId xmlns:a16="http://schemas.microsoft.com/office/drawing/2014/main" id="{7571391C-3F49-C26A-8DD9-992638BD3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459" y="347800"/>
            <a:ext cx="7337077" cy="480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78A7CEAC-31BE-FF26-D9DA-7A7D4D1C9222}"/>
              </a:ext>
            </a:extLst>
          </p:cNvPr>
          <p:cNvSpPr txBox="1"/>
          <p:nvPr/>
        </p:nvSpPr>
        <p:spPr>
          <a:xfrm>
            <a:off x="2427460" y="5532941"/>
            <a:ext cx="73370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Nagyheti események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195359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1B6F975-18AC-7C17-A044-C5BDA57A38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2C70B83-5939-0E6D-D9B9-CB919C4A5C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77E5D44A-8DFA-CA6A-1BAD-E6540C1A3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872"/>
          </a:xfrm>
          <a:prstGeom prst="rect">
            <a:avLst/>
          </a:prstGeom>
        </p:spPr>
      </p:pic>
      <p:sp>
        <p:nvSpPr>
          <p:cNvPr id="8" name="Téglalap 7">
            <a:extLst>
              <a:ext uri="{FF2B5EF4-FFF2-40B4-BE49-F238E27FC236}">
                <a16:creationId xmlns:a16="http://schemas.microsoft.com/office/drawing/2014/main" id="{829FEE49-0EDF-53C0-5787-0939232DC84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1000"/>
            </a:schemeClr>
          </a:solidFill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050" name="Picture 2" descr="Jesus at Gethsemane: A Model for Dealing with Anxiety &amp; Fear – Cornerstone  Counseling">
            <a:extLst>
              <a:ext uri="{FF2B5EF4-FFF2-40B4-BE49-F238E27FC236}">
                <a16:creationId xmlns:a16="http://schemas.microsoft.com/office/drawing/2014/main" id="{09B05EC3-EEC2-D233-BDF1-D87EE61A7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0025"/>
            <a:ext cx="8839200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80A3B4E3-F733-6AF3-A7FD-4E59F0F3CCF1}"/>
              </a:ext>
            </a:extLst>
          </p:cNvPr>
          <p:cNvSpPr txBox="1"/>
          <p:nvPr/>
        </p:nvSpPr>
        <p:spPr>
          <a:xfrm>
            <a:off x="2427460" y="5532941"/>
            <a:ext cx="73370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Gecsemáné</a:t>
            </a:r>
            <a:r>
              <a:rPr lang="hu-H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kertje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183185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1B6F975-18AC-7C17-A044-C5BDA57A38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2C70B83-5939-0E6D-D9B9-CB919C4A5C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77E5D44A-8DFA-CA6A-1BAD-E6540C1A3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872"/>
          </a:xfrm>
          <a:prstGeom prst="rect">
            <a:avLst/>
          </a:prstGeom>
        </p:spPr>
      </p:pic>
      <p:sp>
        <p:nvSpPr>
          <p:cNvPr id="8" name="Téglalap 7">
            <a:extLst>
              <a:ext uri="{FF2B5EF4-FFF2-40B4-BE49-F238E27FC236}">
                <a16:creationId xmlns:a16="http://schemas.microsoft.com/office/drawing/2014/main" id="{829FEE49-0EDF-53C0-5787-0939232DC84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1000"/>
            </a:schemeClr>
          </a:solidFill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24D6BB1C-3FB0-92B3-142A-A8523BCCB885}"/>
              </a:ext>
            </a:extLst>
          </p:cNvPr>
          <p:cNvSpPr txBox="1"/>
          <p:nvPr/>
        </p:nvSpPr>
        <p:spPr>
          <a:xfrm>
            <a:off x="0" y="-109766"/>
            <a:ext cx="12192000" cy="1481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„Uram, kész vagyok veled menni akár a börtönbe, </a:t>
            </a:r>
          </a:p>
          <a:p>
            <a:pPr algn="ctr">
              <a:lnSpc>
                <a:spcPct val="150000"/>
              </a:lnSpc>
            </a:pPr>
            <a:r>
              <a:rPr lang="hu-H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vagy a halálba is?”</a:t>
            </a:r>
            <a:r>
              <a:rPr lang="hu-H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u-H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040FDA55-0C9D-C37A-F6D2-7B7913C663E8}"/>
              </a:ext>
            </a:extLst>
          </p:cNvPr>
          <p:cNvSpPr txBox="1"/>
          <p:nvPr/>
        </p:nvSpPr>
        <p:spPr>
          <a:xfrm>
            <a:off x="0" y="5368707"/>
            <a:ext cx="12192000" cy="1490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„Mondom neked, Péter: nem szólal meg a kakas ma, amíg háromszor le nem tagadod, hogy ismersz engem.”</a:t>
            </a:r>
            <a:r>
              <a:rPr lang="hu-H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u-H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PÉTER TAGADÁSA | Debrecen-Homokkerti Református Gyülekezet">
            <a:extLst>
              <a:ext uri="{FF2B5EF4-FFF2-40B4-BE49-F238E27FC236}">
                <a16:creationId xmlns:a16="http://schemas.microsoft.com/office/drawing/2014/main" id="{0DFCCA16-8208-E852-0860-F8734147C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1347788"/>
            <a:ext cx="9886950" cy="41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22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1B6F975-18AC-7C17-A044-C5BDA57A38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2C70B83-5939-0E6D-D9B9-CB919C4A5C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77E5D44A-8DFA-CA6A-1BAD-E6540C1A3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872"/>
          </a:xfrm>
          <a:prstGeom prst="rect">
            <a:avLst/>
          </a:prstGeom>
        </p:spPr>
      </p:pic>
      <p:sp>
        <p:nvSpPr>
          <p:cNvPr id="8" name="Téglalap 7">
            <a:extLst>
              <a:ext uri="{FF2B5EF4-FFF2-40B4-BE49-F238E27FC236}">
                <a16:creationId xmlns:a16="http://schemas.microsoft.com/office/drawing/2014/main" id="{829FEE49-0EDF-53C0-5787-0939232DC84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1000"/>
            </a:schemeClr>
          </a:solidFill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24D6BB1C-3FB0-92B3-142A-A8523BCCB885}"/>
              </a:ext>
            </a:extLst>
          </p:cNvPr>
          <p:cNvSpPr txBox="1"/>
          <p:nvPr/>
        </p:nvSpPr>
        <p:spPr>
          <a:xfrm>
            <a:off x="-207819" y="2993690"/>
            <a:ext cx="6096000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Meg lehet tagadni Jézust:</a:t>
            </a:r>
            <a:endParaRPr lang="hu-H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040FDA55-0C9D-C37A-F6D2-7B7913C663E8}"/>
              </a:ext>
            </a:extLst>
          </p:cNvPr>
          <p:cNvSpPr txBox="1"/>
          <p:nvPr/>
        </p:nvSpPr>
        <p:spPr>
          <a:xfrm>
            <a:off x="0" y="3859146"/>
            <a:ext cx="12192000" cy="29585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hu-H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hallgatással, mellébeszéléssel 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hu-H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hozzá méltatlan élettel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hu-H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képmutatással, hogy bizonyos látszatot fenntart valaki, 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de a valóság egészen más</a:t>
            </a:r>
          </a:p>
        </p:txBody>
      </p:sp>
      <p:pic>
        <p:nvPicPr>
          <p:cNvPr id="3074" name="Picture 2" descr="PÉTER TAGADÁSA | Debrecen-Homokkerti Református Gyülekezet">
            <a:extLst>
              <a:ext uri="{FF2B5EF4-FFF2-40B4-BE49-F238E27FC236}">
                <a16:creationId xmlns:a16="http://schemas.microsoft.com/office/drawing/2014/main" id="{0DFCCA16-8208-E852-0860-F8734147C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2" y="206710"/>
            <a:ext cx="6619875" cy="27869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99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1B6F975-18AC-7C17-A044-C5BDA57A38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2C70B83-5939-0E6D-D9B9-CB919C4A5C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77E5D44A-8DFA-CA6A-1BAD-E6540C1A3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872"/>
          </a:xfrm>
          <a:prstGeom prst="rect">
            <a:avLst/>
          </a:prstGeom>
        </p:spPr>
      </p:pic>
      <p:sp>
        <p:nvSpPr>
          <p:cNvPr id="8" name="Téglalap 7">
            <a:extLst>
              <a:ext uri="{FF2B5EF4-FFF2-40B4-BE49-F238E27FC236}">
                <a16:creationId xmlns:a16="http://schemas.microsoft.com/office/drawing/2014/main" id="{829FEE49-0EDF-53C0-5787-0939232DC84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1000"/>
            </a:schemeClr>
          </a:solidFill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098" name="Picture 2" descr="Személyiség-típusok - Lifestyle személyiség-tipusok erősségei">
            <a:extLst>
              <a:ext uri="{FF2B5EF4-FFF2-40B4-BE49-F238E27FC236}">
                <a16:creationId xmlns:a16="http://schemas.microsoft.com/office/drawing/2014/main" id="{D1DBD5C8-009A-F3A1-6BD5-32BAAD7993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38" t="53536"/>
          <a:stretch/>
        </p:blipFill>
        <p:spPr bwMode="auto">
          <a:xfrm>
            <a:off x="6567055" y="188185"/>
            <a:ext cx="5246732" cy="447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Egyenes összekötő nyíllal 4">
            <a:extLst>
              <a:ext uri="{FF2B5EF4-FFF2-40B4-BE49-F238E27FC236}">
                <a16:creationId xmlns:a16="http://schemas.microsoft.com/office/drawing/2014/main" id="{71E722D7-1A6B-92AF-2346-F016B136CFE8}"/>
              </a:ext>
            </a:extLst>
          </p:cNvPr>
          <p:cNvCxnSpPr>
            <a:cxnSpLocks/>
          </p:cNvCxnSpPr>
          <p:nvPr/>
        </p:nvCxnSpPr>
        <p:spPr>
          <a:xfrm>
            <a:off x="2570018" y="852055"/>
            <a:ext cx="3851564" cy="65809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zövegdoboz 8">
            <a:extLst>
              <a:ext uri="{FF2B5EF4-FFF2-40B4-BE49-F238E27FC236}">
                <a16:creationId xmlns:a16="http://schemas.microsoft.com/office/drawing/2014/main" id="{8C28319F-5C83-73D0-9CF3-4FF39738FCBF}"/>
              </a:ext>
            </a:extLst>
          </p:cNvPr>
          <p:cNvSpPr txBox="1"/>
          <p:nvPr/>
        </p:nvSpPr>
        <p:spPr>
          <a:xfrm>
            <a:off x="1018309" y="401280"/>
            <a:ext cx="241347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Péter</a:t>
            </a:r>
            <a:endParaRPr lang="hu-HU" dirty="0"/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7C5E6DA7-D0B5-8154-E646-5E882FCCE627}"/>
              </a:ext>
            </a:extLst>
          </p:cNvPr>
          <p:cNvSpPr txBox="1"/>
          <p:nvPr/>
        </p:nvSpPr>
        <p:spPr>
          <a:xfrm>
            <a:off x="85916" y="1441029"/>
            <a:ext cx="6335666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32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„Hasonló vonást mutat barátságaiban is. Kedves, szívélyes, sőt áradozó, ha egy baráttal találkozik. Az ember azt gondolná, hogy nincs is neki másik, ezért önti rá egész szeretetét erre az egyre. A következő utcasarkon azonban találkozik egy másik baráttal – s vele éppoly túláradóan viselkedik. Az előzőt – úgy tűnik – elfelejtette. </a:t>
            </a:r>
          </a:p>
          <a:p>
            <a:pPr algn="ctr"/>
            <a:r>
              <a:rPr lang="hu-HU" sz="32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„Ha nem látom, elfelejtem.”</a:t>
            </a:r>
            <a:r>
              <a:rPr lang="hu-HU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u-H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78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1B6F975-18AC-7C17-A044-C5BDA57A38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2C70B83-5939-0E6D-D9B9-CB919C4A5C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77E5D44A-8DFA-CA6A-1BAD-E6540C1A3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872"/>
          </a:xfrm>
          <a:prstGeom prst="rect">
            <a:avLst/>
          </a:prstGeom>
        </p:spPr>
      </p:pic>
      <p:sp>
        <p:nvSpPr>
          <p:cNvPr id="8" name="Téglalap 7">
            <a:extLst>
              <a:ext uri="{FF2B5EF4-FFF2-40B4-BE49-F238E27FC236}">
                <a16:creationId xmlns:a16="http://schemas.microsoft.com/office/drawing/2014/main" id="{829FEE49-0EDF-53C0-5787-0939232DC84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1000"/>
            </a:schemeClr>
          </a:solidFill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372A62C0-F3BF-B413-EDAB-55F14051C3F3}"/>
              </a:ext>
            </a:extLst>
          </p:cNvPr>
          <p:cNvSpPr txBox="1"/>
          <p:nvPr/>
        </p:nvSpPr>
        <p:spPr>
          <a:xfrm>
            <a:off x="0" y="1119491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„egymást különbnek tartsátok ti magatoknál.” </a:t>
            </a:r>
            <a:r>
              <a:rPr lang="hu-HU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Fil</a:t>
            </a:r>
            <a:r>
              <a:rPr lang="hu-H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2,3 </a:t>
            </a:r>
            <a:endParaRPr lang="hu-H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DD546993-FB26-AC11-B3B5-A8B8737E38FE}"/>
              </a:ext>
            </a:extLst>
          </p:cNvPr>
          <p:cNvSpPr txBox="1"/>
          <p:nvPr/>
        </p:nvSpPr>
        <p:spPr>
          <a:xfrm>
            <a:off x="0" y="3395870"/>
            <a:ext cx="12192000" cy="1828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„Aki azt gondolja, hogy áll, </a:t>
            </a:r>
          </a:p>
          <a:p>
            <a:pPr algn="ctr">
              <a:lnSpc>
                <a:spcPct val="150000"/>
              </a:lnSpc>
            </a:pPr>
            <a:r>
              <a:rPr lang="hu-H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vigyázzon, hogy el ne essék.”</a:t>
            </a:r>
            <a:r>
              <a:rPr lang="hu-HU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 Kor 1,12</a:t>
            </a:r>
            <a:endParaRPr lang="hu-H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13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1B6F975-18AC-7C17-A044-C5BDA57A38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2C70B83-5939-0E6D-D9B9-CB919C4A5C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77E5D44A-8DFA-CA6A-1BAD-E6540C1A3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872"/>
          </a:xfrm>
          <a:prstGeom prst="rect">
            <a:avLst/>
          </a:prstGeom>
        </p:spPr>
      </p:pic>
      <p:sp>
        <p:nvSpPr>
          <p:cNvPr id="8" name="Téglalap 7">
            <a:extLst>
              <a:ext uri="{FF2B5EF4-FFF2-40B4-BE49-F238E27FC236}">
                <a16:creationId xmlns:a16="http://schemas.microsoft.com/office/drawing/2014/main" id="{829FEE49-0EDF-53C0-5787-0939232DC84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1000"/>
            </a:schemeClr>
          </a:solidFill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F7341522-19C6-CD1F-C6B7-09190D8FC03E}"/>
              </a:ext>
            </a:extLst>
          </p:cNvPr>
          <p:cNvSpPr txBox="1"/>
          <p:nvPr/>
        </p:nvSpPr>
        <p:spPr>
          <a:xfrm>
            <a:off x="0" y="343467"/>
            <a:ext cx="12192000" cy="3316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hu-HU" sz="36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r>
              <a:rPr lang="hu-H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Péter pedig kívül állt az ajtónál.” </a:t>
            </a:r>
            <a:r>
              <a:rPr lang="hu-HU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Jn</a:t>
            </a:r>
            <a:r>
              <a:rPr lang="hu-H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18,16</a:t>
            </a:r>
          </a:p>
          <a:p>
            <a:pPr algn="ctr">
              <a:lnSpc>
                <a:spcPct val="150000"/>
              </a:lnSpc>
            </a:pPr>
            <a:endParaRPr lang="hu-HU" sz="3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hu-H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hu-HU" sz="36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54</a:t>
            </a:r>
            <a:r>
              <a:rPr lang="hu-H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Miután pedig elfogták őt, elvitték és bekísérték a főpap házába. Péter pedig távolról követte.”</a:t>
            </a:r>
            <a:r>
              <a:rPr lang="hu-HU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Lk</a:t>
            </a:r>
            <a:r>
              <a:rPr lang="hu-HU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22,54</a:t>
            </a:r>
            <a:r>
              <a:rPr lang="hu-H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u-H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D80121AF-A821-3025-F812-01C84EB49DBB}"/>
              </a:ext>
            </a:extLst>
          </p:cNvPr>
          <p:cNvSpPr txBox="1"/>
          <p:nvPr/>
        </p:nvSpPr>
        <p:spPr>
          <a:xfrm>
            <a:off x="0" y="4886478"/>
            <a:ext cx="12192000" cy="99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4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Máté: </a:t>
            </a:r>
            <a:r>
              <a:rPr lang="hu-HU" sz="4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„hogy lássa mi lesz a vége.”</a:t>
            </a:r>
            <a:endParaRPr lang="hu-HU" sz="7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2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492</Words>
  <Application>Microsoft Office PowerPoint</Application>
  <PresentationFormat>Szélesvásznú</PresentationFormat>
  <Paragraphs>29</Paragraphs>
  <Slides>14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Krisztián Zsarnai</dc:creator>
  <cp:lastModifiedBy>Krisztián Zsarnai</cp:lastModifiedBy>
  <cp:revision>3</cp:revision>
  <dcterms:created xsi:type="dcterms:W3CDTF">2023-04-03T07:05:06Z</dcterms:created>
  <dcterms:modified xsi:type="dcterms:W3CDTF">2023-04-03T17:05:15Z</dcterms:modified>
</cp:coreProperties>
</file>