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7" r:id="rId6"/>
    <p:sldId id="278" r:id="rId7"/>
    <p:sldId id="279" r:id="rId8"/>
    <p:sldId id="280" r:id="rId9"/>
    <p:sldId id="281" r:id="rId10"/>
    <p:sldId id="282" r:id="rId11"/>
    <p:sldId id="276" r:id="rId12"/>
    <p:sldId id="287" r:id="rId13"/>
    <p:sldId id="286" r:id="rId14"/>
    <p:sldId id="288" r:id="rId15"/>
    <p:sldId id="285" r:id="rId16"/>
    <p:sldId id="289" r:id="rId17"/>
    <p:sldId id="284" r:id="rId18"/>
    <p:sldId id="290" r:id="rId19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>
      <p:cViewPr varScale="1">
        <p:scale>
          <a:sx n="157" d="100"/>
          <a:sy n="157" d="100"/>
        </p:scale>
        <p:origin x="228" y="13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2016.06.30.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2016.06.30.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/>
              <a:t>Kattintson ide az alcím mintájának szerkesztéséhez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ív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Téglalap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" name="Kép helyőrzője 2" descr="Üres helyőrző kép hozzáadásához. Kattintson a helyőrzőre, és jelölje ki a hozzáadni kívánt képet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Téglalap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hu-HU"/>
              <a:t>Mintacím szerkesztése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Téglalap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" name="Kép helyőrzője 2" descr="Üres helyőrző kép hozzáadásához. Kattintson a helyőrzőre, és jelölje ki a hozzáadni kívánt képet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2016.06.30.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78492422-C311-E66C-2D2A-CE41016A9F7A}"/>
              </a:ext>
            </a:extLst>
          </p:cNvPr>
          <p:cNvSpPr/>
          <p:nvPr/>
        </p:nvSpPr>
        <p:spPr>
          <a:xfrm>
            <a:off x="3068" y="-129891"/>
            <a:ext cx="12097344" cy="711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800" b="1" dirty="0"/>
              <a:t>„</a:t>
            </a:r>
            <a:r>
              <a:rPr lang="hu-HU" sz="2800" b="1" baseline="30000" dirty="0"/>
              <a:t>48</a:t>
            </a:r>
            <a:r>
              <a:rPr lang="hu-HU" sz="2800" b="1" dirty="0"/>
              <a:t>Azután így szóltak hozzá a zsidók: „Vajon nem jól mondjuk, hogy </a:t>
            </a:r>
            <a:r>
              <a:rPr lang="hu-HU" sz="2800" b="1" dirty="0" err="1"/>
              <a:t>samáriai</a:t>
            </a:r>
            <a:r>
              <a:rPr lang="hu-HU" sz="2800" b="1" dirty="0"/>
              <a:t> vagy te, és ördög van benned?” </a:t>
            </a:r>
            <a:r>
              <a:rPr lang="hu-HU" sz="2800" b="1" baseline="30000" dirty="0"/>
              <a:t>49</a:t>
            </a:r>
            <a:r>
              <a:rPr lang="hu-HU" sz="2800" b="1" dirty="0"/>
              <a:t>Jézus így válaszolt: „Bennem nincsen ördög, ellenben én tisztelem az én Atyámat, ti pedig gyaláztok engem. </a:t>
            </a:r>
            <a:r>
              <a:rPr lang="hu-HU" sz="2800" b="1" baseline="30000" dirty="0"/>
              <a:t>50</a:t>
            </a:r>
            <a:r>
              <a:rPr lang="hu-HU" sz="2800" b="1" dirty="0"/>
              <a:t>Én nem keresem a magam dicsőségét: van, aki keresi, és ő majd ítéletet mond. </a:t>
            </a:r>
            <a:r>
              <a:rPr lang="hu-HU" sz="2800" b="1" baseline="30000" dirty="0"/>
              <a:t>51</a:t>
            </a:r>
            <a:r>
              <a:rPr lang="hu-HU" sz="2800" b="1" dirty="0"/>
              <a:t>Bizony, bizony, mondom néktek, ha valaki megtartja az én igémet, nem lát halált soha.” </a:t>
            </a:r>
            <a:r>
              <a:rPr lang="hu-HU" sz="2800" b="1" baseline="30000" dirty="0"/>
              <a:t>52</a:t>
            </a:r>
            <a:r>
              <a:rPr lang="hu-HU" sz="2800" b="1" dirty="0"/>
              <a:t>A zsidók ezt mondták neki: „Most már tudjuk, hogy ördög van benned. Ábrahám meghalt, a próféták is meghaltak, te pedig azt mondod: Ha valaki megtartja az én igémet, az nem ízleli meg a halált soha. </a:t>
            </a:r>
            <a:r>
              <a:rPr lang="hu-HU" sz="2800" b="1" baseline="30000" dirty="0"/>
              <a:t>53</a:t>
            </a:r>
            <a:r>
              <a:rPr lang="hu-HU" sz="2800" b="1" dirty="0"/>
              <a:t>Te nagyobb vagy atyánknál, Ábrahámnál, aki meghalt? A próféták is meghaltak! Kinek tartod magadat?” </a:t>
            </a:r>
            <a:r>
              <a:rPr lang="hu-HU" sz="2800" b="1" baseline="30000" dirty="0"/>
              <a:t>54</a:t>
            </a:r>
            <a:r>
              <a:rPr lang="hu-HU" sz="2800" b="1" dirty="0"/>
              <a:t>Jézus így válaszolt: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.png">
            <a:extLst>
              <a:ext uri="{FF2B5EF4-FFF2-40B4-BE49-F238E27FC236}">
                <a16:creationId xmlns:a16="http://schemas.microsoft.com/office/drawing/2014/main" id="{DF2199DE-DEBC-83CE-F79A-835C490A76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96752"/>
            <a:ext cx="9050898" cy="4379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67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 (1).png">
            <a:extLst>
              <a:ext uri="{FF2B5EF4-FFF2-40B4-BE49-F238E27FC236}">
                <a16:creationId xmlns:a16="http://schemas.microsoft.com/office/drawing/2014/main" id="{49DB3C97-6031-D4A2-06ED-6C3261BBDF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0116" y="1268760"/>
            <a:ext cx="532859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97DAAABF-A838-304E-DF4F-7BA207DE55C1}"/>
              </a:ext>
            </a:extLst>
          </p:cNvPr>
          <p:cNvSpPr/>
          <p:nvPr/>
        </p:nvSpPr>
        <p:spPr>
          <a:xfrm>
            <a:off x="45740" y="44624"/>
            <a:ext cx="12097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/>
              <a:t>„Én vagyok az út, az igazság és az élet; </a:t>
            </a:r>
          </a:p>
          <a:p>
            <a:pPr algn="ctr"/>
            <a:r>
              <a:rPr lang="hu-HU" sz="3200" b="1" dirty="0"/>
              <a:t>senki sem mehet az Atyához, csak énáltalam.”</a:t>
            </a:r>
            <a:r>
              <a:rPr lang="hu-HU" sz="3200" dirty="0"/>
              <a:t> </a:t>
            </a:r>
            <a:r>
              <a:rPr lang="hu-HU" sz="3200" dirty="0" err="1"/>
              <a:t>Jn</a:t>
            </a:r>
            <a:r>
              <a:rPr lang="hu-HU" sz="3200" dirty="0"/>
              <a:t> 14,6. </a:t>
            </a:r>
          </a:p>
        </p:txBody>
      </p:sp>
    </p:spTree>
    <p:extLst>
      <p:ext uri="{BB962C8B-B14F-4D97-AF65-F5344CB8AC3E}">
        <p14:creationId xmlns:p14="http://schemas.microsoft.com/office/powerpoint/2010/main" val="255693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2.gif">
            <a:extLst>
              <a:ext uri="{FF2B5EF4-FFF2-40B4-BE49-F238E27FC236}">
                <a16:creationId xmlns:a16="http://schemas.microsoft.com/office/drawing/2014/main" id="{B11973AA-D570-6A59-5837-3776A358DE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9229" y="0"/>
            <a:ext cx="60535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35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 (1).png">
            <a:extLst>
              <a:ext uri="{FF2B5EF4-FFF2-40B4-BE49-F238E27FC236}">
                <a16:creationId xmlns:a16="http://schemas.microsoft.com/office/drawing/2014/main" id="{49DB3C97-6031-D4A2-06ED-6C3261BBDF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0116" y="1268760"/>
            <a:ext cx="532859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97DAAABF-A838-304E-DF4F-7BA207DE55C1}"/>
              </a:ext>
            </a:extLst>
          </p:cNvPr>
          <p:cNvSpPr/>
          <p:nvPr/>
        </p:nvSpPr>
        <p:spPr>
          <a:xfrm>
            <a:off x="45740" y="44624"/>
            <a:ext cx="12097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/>
              <a:t>„Én vagyok az út, az igazság és az élet; </a:t>
            </a:r>
          </a:p>
          <a:p>
            <a:pPr algn="ctr"/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senki sem mehet az Atyához, csak énáltalam</a:t>
            </a:r>
            <a:r>
              <a:rPr lang="hu-HU" sz="3200" b="1" dirty="0"/>
              <a:t>.”</a:t>
            </a:r>
            <a:r>
              <a:rPr lang="hu-HU" sz="3200" dirty="0"/>
              <a:t> </a:t>
            </a:r>
            <a:r>
              <a:rPr lang="hu-HU" sz="3200" dirty="0" err="1"/>
              <a:t>Jn</a:t>
            </a:r>
            <a:r>
              <a:rPr lang="hu-HU" sz="3200" dirty="0"/>
              <a:t> 14,6. </a:t>
            </a:r>
          </a:p>
        </p:txBody>
      </p:sp>
    </p:spTree>
    <p:extLst>
      <p:ext uri="{BB962C8B-B14F-4D97-AF65-F5344CB8AC3E}">
        <p14:creationId xmlns:p14="http://schemas.microsoft.com/office/powerpoint/2010/main" val="3899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4.gif">
            <a:extLst>
              <a:ext uri="{FF2B5EF4-FFF2-40B4-BE49-F238E27FC236}">
                <a16:creationId xmlns:a16="http://schemas.microsoft.com/office/drawing/2014/main" id="{8E25B05D-3B58-D4F9-C495-857EAFE8C7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91635"/>
            <a:ext cx="9144000" cy="587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61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6972647-A-bright-red-question-mark-stands-between-two-black-arrows-pointing--Stock-Photo.jpg">
            <a:extLst>
              <a:ext uri="{FF2B5EF4-FFF2-40B4-BE49-F238E27FC236}">
                <a16:creationId xmlns:a16="http://schemas.microsoft.com/office/drawing/2014/main" id="{A5690BB6-7956-12E4-547F-62F3E4341E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4296" y="2420888"/>
            <a:ext cx="6517804" cy="421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B40F6E7B-9594-1E96-EB71-F5C721E9C559}"/>
              </a:ext>
            </a:extLst>
          </p:cNvPr>
          <p:cNvSpPr/>
          <p:nvPr/>
        </p:nvSpPr>
        <p:spPr>
          <a:xfrm>
            <a:off x="2279576" y="760636"/>
            <a:ext cx="7487244" cy="2950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Vele		vagy      Nélküle</a:t>
            </a:r>
          </a:p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Örök élet	        vagy	  Örök kárhozat</a:t>
            </a:r>
          </a:p>
          <a:p>
            <a:pPr algn="ctr">
              <a:lnSpc>
                <a:spcPct val="150000"/>
              </a:lnSpc>
            </a:pPr>
            <a:b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6976F28-9316-8950-3E27-AC00C528D753}"/>
              </a:ext>
            </a:extLst>
          </p:cNvPr>
          <p:cNvSpPr/>
          <p:nvPr/>
        </p:nvSpPr>
        <p:spPr>
          <a:xfrm>
            <a:off x="1" y="114305"/>
            <a:ext cx="12188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/>
              <a:t>Jézus döntés elé állít!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14929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2BC2209D-8594-A9BB-3C00-662541124C02}"/>
              </a:ext>
            </a:extLst>
          </p:cNvPr>
          <p:cNvSpPr txBox="1"/>
          <p:nvPr/>
        </p:nvSpPr>
        <p:spPr>
          <a:xfrm>
            <a:off x="0" y="-9488"/>
            <a:ext cx="12188825" cy="6471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800" b="1" dirty="0"/>
              <a:t>„Ha én dicsőíteném magamat, a dicsőségem semmi volna: az én Atyám az, aki megdicsőít engem, akiről ti azt mondjátok, hogy a ti Istenetek, </a:t>
            </a:r>
            <a:r>
              <a:rPr lang="hu-HU" sz="2800" b="1" baseline="30000" dirty="0"/>
              <a:t>55</a:t>
            </a:r>
            <a:r>
              <a:rPr lang="hu-HU" sz="2800" b="1" dirty="0"/>
              <a:t>pedig nem ismeritek őt; én azonban ismerem. Ha azt mondanám, hogy nem ismerem, hozzátok hasonlóvá, hazuggá lennék; de én ismerem őt, és megtartom az ő igéjét. </a:t>
            </a:r>
            <a:r>
              <a:rPr lang="hu-HU" sz="2800" b="1" baseline="30000" dirty="0"/>
              <a:t>56</a:t>
            </a:r>
            <a:r>
              <a:rPr lang="hu-HU" sz="2800" b="1" dirty="0"/>
              <a:t>Ábrahám, a ti atyátok ujjongott azon, hogy megláthatja az én napomat: meg is látta, és örült is.” </a:t>
            </a:r>
            <a:r>
              <a:rPr lang="hu-HU" sz="2800" b="1" baseline="30000" dirty="0"/>
              <a:t>57</a:t>
            </a:r>
            <a:r>
              <a:rPr lang="hu-HU" sz="2800" b="1" dirty="0"/>
              <a:t>A zsidók erre ezt mondták neki: „Ötvenéves sem vagy, és láttad Ábrahámot?” </a:t>
            </a:r>
            <a:r>
              <a:rPr lang="hu-HU" sz="2800" b="1" baseline="30000" dirty="0"/>
              <a:t>58</a:t>
            </a:r>
            <a:r>
              <a:rPr lang="hu-HU" sz="2800" b="1" dirty="0"/>
              <a:t>Jézus így felelt nekik: „Bizony, bizony, mondom néktek, mielőtt Ábrahám lett volna: én vagyok.” </a:t>
            </a:r>
            <a:r>
              <a:rPr lang="hu-HU" sz="2800" b="1" baseline="30000" dirty="0"/>
              <a:t>59</a:t>
            </a:r>
            <a:r>
              <a:rPr lang="hu-HU" sz="2800" b="1" dirty="0"/>
              <a:t>Erre köveket ragadtak, hogy megkövezzék, de Jézus elrejtőzött, és kiment a templomból.” </a:t>
            </a:r>
            <a:r>
              <a:rPr lang="hu-HU" sz="2800" dirty="0" err="1"/>
              <a:t>Jn</a:t>
            </a:r>
            <a:r>
              <a:rPr lang="hu-HU" sz="2800" dirty="0"/>
              <a:t> 8,48-59</a:t>
            </a:r>
          </a:p>
        </p:txBody>
      </p:sp>
    </p:spTree>
    <p:extLst>
      <p:ext uri="{BB962C8B-B14F-4D97-AF65-F5344CB8AC3E}">
        <p14:creationId xmlns:p14="http://schemas.microsoft.com/office/powerpoint/2010/main" val="17224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DEA82B14-4D1A-D5F4-884E-37F925EEC18A}"/>
              </a:ext>
            </a:extLst>
          </p:cNvPr>
          <p:cNvSpPr/>
          <p:nvPr/>
        </p:nvSpPr>
        <p:spPr>
          <a:xfrm>
            <a:off x="405780" y="3326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200" b="1" dirty="0"/>
              <a:t>Lombsátor ünnepe:</a:t>
            </a:r>
            <a:endParaRPr lang="hu-HU" sz="3200" dirty="0"/>
          </a:p>
          <a:p>
            <a:br>
              <a:rPr lang="hu-HU" sz="3200" dirty="0">
                <a:solidFill>
                  <a:schemeClr val="bg1"/>
                </a:solidFill>
              </a:rPr>
            </a:b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3" name="Kép 2" descr="festa-das-cabanas-sucot.jpg">
            <a:extLst>
              <a:ext uri="{FF2B5EF4-FFF2-40B4-BE49-F238E27FC236}">
                <a16:creationId xmlns:a16="http://schemas.microsoft.com/office/drawing/2014/main" id="{B4422F77-070A-B61E-1128-507F8B9F70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2208" y="1196752"/>
            <a:ext cx="8244408" cy="548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23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664EEB5-5486-BFF5-4D61-69D5C4F134B9}"/>
              </a:ext>
            </a:extLst>
          </p:cNvPr>
          <p:cNvSpPr/>
          <p:nvPr/>
        </p:nvSpPr>
        <p:spPr>
          <a:xfrm>
            <a:off x="-1" y="121011"/>
            <a:ext cx="12188825" cy="6615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600" b="1" dirty="0"/>
              <a:t>„</a:t>
            </a:r>
            <a:r>
              <a:rPr lang="hu-HU" sz="2600" b="1" baseline="30000" dirty="0"/>
              <a:t>13</a:t>
            </a:r>
            <a:r>
              <a:rPr lang="hu-HU" sz="2600" b="1" dirty="0"/>
              <a:t>Tarts sátoros ünnepet hét napig, amikor megtörténik a betakarítás szérűdről és borsajtódból. </a:t>
            </a:r>
            <a:r>
              <a:rPr lang="hu-HU" sz="2600" b="1" baseline="30000" dirty="0"/>
              <a:t>14</a:t>
            </a:r>
            <a:r>
              <a:rPr lang="hu-HU" sz="2600" b="1" dirty="0"/>
              <a:t>Örvendezz ezen az ünnepen fiaddal és leányoddal, szolgáddal és szolgálóddal együtt, meg a lévitával és jövevénnyel, az árvával és az özveggyel együtt, akik lakóhelyeden élnek. </a:t>
            </a:r>
            <a:r>
              <a:rPr lang="hu-HU" sz="2600" b="1" baseline="30000" dirty="0"/>
              <a:t>15</a:t>
            </a:r>
            <a:r>
              <a:rPr lang="hu-HU" sz="2600" b="1" dirty="0"/>
              <a:t>Hét napig ünnepelj az ÚR előtt, Istened előtt azon a helyen, amelyet kiválaszt az ÚR. Mert megáldja Istened, az ÚR minden termésedet és kezed minden munkáját, örvendezz hát! </a:t>
            </a:r>
            <a:r>
              <a:rPr lang="hu-HU" sz="2600" b="1" baseline="30000" dirty="0"/>
              <a:t>16</a:t>
            </a:r>
            <a:r>
              <a:rPr lang="hu-HU" sz="2600" b="1" dirty="0"/>
              <a:t>Évenként háromszor jelenjék meg minden férfi Istenednek, az </a:t>
            </a:r>
            <a:r>
              <a:rPr lang="hu-HU" sz="2600" b="1" dirty="0" err="1"/>
              <a:t>ÚRnak</a:t>
            </a:r>
            <a:r>
              <a:rPr lang="hu-HU" sz="2600" b="1" dirty="0"/>
              <a:t> a színe előtt azon a helyen, amelyet ő kiválaszt: a kovásztalan kenyér ünnepén, a hetek ünnepén és a sátoros ünnepen. De senki se jelenjék meg üres kézzel az ÚR színe előtt. </a:t>
            </a:r>
            <a:r>
              <a:rPr lang="hu-HU" sz="2600" b="1" baseline="30000" dirty="0"/>
              <a:t>17</a:t>
            </a:r>
            <a:r>
              <a:rPr lang="hu-HU" sz="2600" b="1" dirty="0"/>
              <a:t>Mindenki aszerint vigyen ajándékot, amilyen áldást kapott Istenedtől, az </a:t>
            </a:r>
            <a:r>
              <a:rPr lang="hu-HU" sz="2600" b="1" dirty="0" err="1"/>
              <a:t>ÚRtól</a:t>
            </a:r>
            <a:r>
              <a:rPr lang="hu-HU" sz="2600" b="1" dirty="0"/>
              <a:t>, aki adja azt neked.” </a:t>
            </a:r>
            <a:r>
              <a:rPr lang="hu-HU" sz="2600" dirty="0"/>
              <a:t>V. </a:t>
            </a:r>
            <a:r>
              <a:rPr lang="hu-HU" sz="2600" dirty="0" err="1"/>
              <a:t>Móz</a:t>
            </a:r>
            <a:r>
              <a:rPr lang="hu-HU" sz="2600" dirty="0"/>
              <a:t> 16,13-17 és</a:t>
            </a:r>
            <a:r>
              <a:rPr lang="hu-HU" sz="2600" b="1" dirty="0"/>
              <a:t> 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38392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CB18595C-870A-6B8F-A417-1DF3814C7E86}"/>
              </a:ext>
            </a:extLst>
          </p:cNvPr>
          <p:cNvSpPr/>
          <p:nvPr/>
        </p:nvSpPr>
        <p:spPr>
          <a:xfrm>
            <a:off x="0" y="404664"/>
            <a:ext cx="12188825" cy="5905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200" b="1" dirty="0"/>
              <a:t>„</a:t>
            </a:r>
            <a:r>
              <a:rPr lang="hu-HU" sz="3200" b="1" baseline="30000" dirty="0"/>
              <a:t>41</a:t>
            </a:r>
            <a:r>
              <a:rPr lang="hu-HU" sz="3200" b="1" dirty="0"/>
              <a:t>Így ünnepeljétek meg ezt az ÚR ünnepeként minden esztendőben hét napon át. Örök rendelkezés legyen ez nemzedékről nemzedékre. „A hetedik hónapban ünnepeljétek ezt. </a:t>
            </a:r>
            <a:r>
              <a:rPr lang="hu-HU" sz="3200" b="1" baseline="30000" dirty="0"/>
              <a:t>42</a:t>
            </a:r>
            <a:r>
              <a:rPr lang="hu-HU" sz="3200" b="1" dirty="0"/>
              <a:t>Sátrakban lakjatok hét napig, sátrakban lakjék Izráelben minden bennszülött. </a:t>
            </a:r>
            <a:r>
              <a:rPr lang="hu-HU" sz="3200" b="1" baseline="30000" dirty="0"/>
              <a:t>43</a:t>
            </a:r>
            <a:r>
              <a:rPr lang="hu-HU" sz="3200" b="1" dirty="0"/>
              <a:t>Hadd tudják meg nemzedékeitek, hogy sátrakban adtam lakást Izráel fiainak, amikor kihoztam őket Egyiptomból. Én, az ÚR, vagyok a ti Istenetek!”</a:t>
            </a:r>
            <a:r>
              <a:rPr lang="hu-HU" sz="3200" dirty="0"/>
              <a:t> </a:t>
            </a:r>
          </a:p>
          <a:p>
            <a:pPr algn="just">
              <a:lnSpc>
                <a:spcPct val="150000"/>
              </a:lnSpc>
            </a:pPr>
            <a:r>
              <a:rPr lang="hu-HU" sz="3200" dirty="0"/>
              <a:t>									III Móz 23,41-43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40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_oszov_02.jpg">
            <a:extLst>
              <a:ext uri="{FF2B5EF4-FFF2-40B4-BE49-F238E27FC236}">
                <a16:creationId xmlns:a16="http://schemas.microsoft.com/office/drawing/2014/main" id="{2C840E87-1363-D4D9-E0D4-37D0487966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412" y="918097"/>
            <a:ext cx="9144000" cy="593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ED482F0D-C904-C11F-91EC-671C952F55A7}"/>
              </a:ext>
            </a:extLst>
          </p:cNvPr>
          <p:cNvSpPr/>
          <p:nvPr/>
        </p:nvSpPr>
        <p:spPr>
          <a:xfrm>
            <a:off x="4372224" y="260649"/>
            <a:ext cx="3667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/>
              <a:t>Pusztai vándorlás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90959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2E73286-F8B5-5C56-3049-E5645D9AC505}"/>
              </a:ext>
            </a:extLst>
          </p:cNvPr>
          <p:cNvSpPr/>
          <p:nvPr/>
        </p:nvSpPr>
        <p:spPr>
          <a:xfrm>
            <a:off x="-1" y="4221088"/>
            <a:ext cx="12188825" cy="245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100" b="1" dirty="0"/>
              <a:t>„</a:t>
            </a:r>
            <a:r>
              <a:rPr lang="hu-HU" sz="2100" b="1" baseline="30000" dirty="0"/>
              <a:t>11</a:t>
            </a:r>
            <a:r>
              <a:rPr lang="hu-HU" sz="2100" b="1" dirty="0"/>
              <a:t>A zsidók pedig keresték őt az ünnepen, és kérdezgették: „Hol van ő?” </a:t>
            </a:r>
            <a:r>
              <a:rPr lang="hu-HU" sz="2100" b="1" baseline="30000" dirty="0"/>
              <a:t>12</a:t>
            </a:r>
            <a:r>
              <a:rPr lang="hu-HU" sz="2100" b="1" dirty="0"/>
              <a:t>És sokat suttogtak róla a sokaságban: némelyek azt mondták róla, hogy jó, mások viszont ezt mondták: „Nem az, sőt félrevezeti a népet.” […] </a:t>
            </a:r>
            <a:r>
              <a:rPr lang="hu-HU" sz="2100" b="1" baseline="30000" dirty="0"/>
              <a:t>31</a:t>
            </a:r>
            <a:r>
              <a:rPr lang="hu-HU" sz="2100" b="1" dirty="0"/>
              <a:t>A sokaságból sokan hittek benne, és ezt mondták: „A Krisztus, amikor eljön, tesz-e több jelt, mint amennyit ez tett?” </a:t>
            </a:r>
            <a:r>
              <a:rPr lang="hu-HU" sz="2100" b="1" baseline="30000" dirty="0"/>
              <a:t>32</a:t>
            </a:r>
            <a:r>
              <a:rPr lang="hu-HU" sz="2100" b="1" dirty="0"/>
              <a:t>Meghallották a farizeusok, hogy a sokaság ezeket suttogja róla, és szolgákat küldtek a főpapok és a farizeusok, hogy fogják el őt.” </a:t>
            </a:r>
            <a:r>
              <a:rPr lang="hu-HU" sz="2100" dirty="0" err="1"/>
              <a:t>Jn</a:t>
            </a:r>
            <a:r>
              <a:rPr lang="hu-HU" sz="2100" dirty="0"/>
              <a:t> 7,11-12.31-32.</a:t>
            </a:r>
          </a:p>
        </p:txBody>
      </p:sp>
      <p:pic>
        <p:nvPicPr>
          <p:cNvPr id="3" name="Kép 2" descr="kep1.jpg">
            <a:extLst>
              <a:ext uri="{FF2B5EF4-FFF2-40B4-BE49-F238E27FC236}">
                <a16:creationId xmlns:a16="http://schemas.microsoft.com/office/drawing/2014/main" id="{1BF939E7-AEBF-204F-BFA8-171830F6B7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404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16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6972647-A-bright-red-question-mark-stands-between-two-black-arrows-pointing--Stock-Photo.jpg">
            <a:extLst>
              <a:ext uri="{FF2B5EF4-FFF2-40B4-BE49-F238E27FC236}">
                <a16:creationId xmlns:a16="http://schemas.microsoft.com/office/drawing/2014/main" id="{C291D85C-A31F-29E1-4EF0-BD8B110F02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536" y="1196753"/>
            <a:ext cx="8460432" cy="5466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5DC69E12-EADC-01D4-4F56-7DC6AD4ED72F}"/>
              </a:ext>
            </a:extLst>
          </p:cNvPr>
          <p:cNvSpPr/>
          <p:nvPr/>
        </p:nvSpPr>
        <p:spPr>
          <a:xfrm>
            <a:off x="2135560" y="47667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/>
              <a:t>Jézussal          vagy      Jézus nélkül</a:t>
            </a:r>
            <a:endParaRPr lang="hu-HU" sz="3600" dirty="0"/>
          </a:p>
          <a:p>
            <a:br>
              <a:rPr lang="hu-HU" sz="3600" dirty="0"/>
            </a:b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94737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97F1DF8A-284E-313B-49A1-D686EB111690}"/>
              </a:ext>
            </a:extLst>
          </p:cNvPr>
          <p:cNvSpPr/>
          <p:nvPr/>
        </p:nvSpPr>
        <p:spPr>
          <a:xfrm>
            <a:off x="0" y="4221088"/>
            <a:ext cx="12188825" cy="221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dirty="0"/>
              <a:t>„</a:t>
            </a:r>
            <a:r>
              <a:rPr lang="hu-HU" sz="3200" b="1" dirty="0"/>
              <a:t>én tisztelem az én Atyámat, ti pedig gyaláztok engem. </a:t>
            </a:r>
            <a:r>
              <a:rPr lang="hu-HU" sz="3200" b="1" baseline="30000" dirty="0"/>
              <a:t>50</a:t>
            </a:r>
            <a:r>
              <a:rPr lang="hu-HU" sz="3200" b="1" dirty="0"/>
              <a:t>Én nem keresem a magam dicsőségét: van, aki keresi, és ő majd ítéletet mond.</a:t>
            </a:r>
            <a:r>
              <a:rPr lang="hu-HU" sz="3200" dirty="0"/>
              <a:t>” </a:t>
            </a:r>
            <a:r>
              <a:rPr lang="hu-HU" sz="3200" dirty="0" err="1"/>
              <a:t>Jn</a:t>
            </a:r>
            <a:r>
              <a:rPr lang="hu-HU" sz="3200" dirty="0"/>
              <a:t> 8,49b-50</a:t>
            </a:r>
            <a:endParaRPr lang="hu-HU" sz="2800" dirty="0"/>
          </a:p>
        </p:txBody>
      </p:sp>
      <p:pic>
        <p:nvPicPr>
          <p:cNvPr id="3" name="Kép 2" descr="kep1.jpg">
            <a:extLst>
              <a:ext uri="{FF2B5EF4-FFF2-40B4-BE49-F238E27FC236}">
                <a16:creationId xmlns:a16="http://schemas.microsoft.com/office/drawing/2014/main" id="{B4F617E9-6932-355F-6F0B-F554EDF02B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404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78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mintázat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-téma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Famintázatú természeti bemutató (szélesvásznú)</Template>
  <TotalTime>22</TotalTime>
  <Words>728</Words>
  <Application>Microsoft Office PowerPoint</Application>
  <PresentationFormat>Egyéni</PresentationFormat>
  <Paragraphs>20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Century</vt:lpstr>
      <vt:lpstr>Famintázat 16x9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Krisztián Zsarnai</dc:creator>
  <cp:lastModifiedBy>Krisztián Zsarnai</cp:lastModifiedBy>
  <cp:revision>3</cp:revision>
  <dcterms:created xsi:type="dcterms:W3CDTF">2023-03-26T05:07:57Z</dcterms:created>
  <dcterms:modified xsi:type="dcterms:W3CDTF">2023-03-26T09:25:22Z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