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00" r:id="rId5"/>
    <p:sldId id="302" r:id="rId6"/>
    <p:sldId id="282" r:id="rId7"/>
    <p:sldId id="304" r:id="rId8"/>
    <p:sldId id="303" r:id="rId9"/>
    <p:sldId id="299" r:id="rId10"/>
    <p:sldId id="292" r:id="rId11"/>
    <p:sldId id="305" r:id="rId12"/>
    <p:sldId id="306" r:id="rId13"/>
    <p:sldId id="307" r:id="rId14"/>
    <p:sldId id="308" r:id="rId15"/>
    <p:sldId id="301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297" r:id="rId24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2" autoAdjust="0"/>
    <p:restoredTop sz="94574" autoAdjust="0"/>
  </p:normalViewPr>
  <p:slideViewPr>
    <p:cSldViewPr snapToGrid="0">
      <p:cViewPr varScale="1">
        <p:scale>
          <a:sx n="139" d="100"/>
          <a:sy n="139" d="100"/>
        </p:scale>
        <p:origin x="108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3F9754-5081-4D17-A8EB-72A163BA5836}" type="datetime1">
              <a:rPr lang="hu-HU" noProof="1" dirty="0" smtClean="0"/>
              <a:t>2023. 02. 26.</a:t>
            </a:fld>
            <a:endParaRPr lang="hu-HU" noProof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0BB8C9-9FC7-44D8-B340-3639E73CD288}" type="datetime1">
              <a:rPr lang="hu-HU" noProof="1" smtClean="0"/>
              <a:t>2023. 02. 26.</a:t>
            </a:fld>
            <a:endParaRPr lang="hu-HU" noProof="1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1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14656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10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830591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11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81069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12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16534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13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81147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14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77380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15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77881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16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80009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17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271160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18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11664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19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26317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2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548274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20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30664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3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79078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4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40223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5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81122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6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9770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7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68882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8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296250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9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20138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zis 14">
            <a:extLst>
              <a:ext uri="{FF2B5EF4-FFF2-40B4-BE49-F238E27FC236}">
                <a16:creationId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noProof="1"/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bemutató címének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9" name="Tartalom helye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12" name="Szöveg helye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13" name="Tartalom helye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15" name="Tartalom helye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7" name="Szöveg hely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noProof="1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bemutató címének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folytonos átmenet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Dia címe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u-HU" noProof="1"/>
              <a:t>Mintaszöveg szerkesztése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Dia címe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u-HU" noProof="1"/>
              <a:t>Mintaszöveg szerkesztése</a:t>
            </a:r>
          </a:p>
        </p:txBody>
      </p:sp>
      <p:sp>
        <p:nvSpPr>
          <p:cNvPr id="12" name="Kép helyőrzője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1"/>
              <a:t>Kép hozzáadásához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>
            <a:extLst>
              <a:ext uri="{FF2B5EF4-FFF2-40B4-BE49-F238E27FC236}">
                <a16:creationId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folytonos átmenet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hu-HU" noProof="1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>
            <a:extLst>
              <a:ext uri="{FF2B5EF4-FFF2-40B4-BE49-F238E27FC236}">
                <a16:creationId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folytonos átmenet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fényké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>
            <a:extLst>
              <a:ext uri="{FF2B5EF4-FFF2-40B4-BE49-F238E27FC236}">
                <a16:creationId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Dia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fényké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2">
            <a:extLst>
              <a:ext uri="{FF2B5EF4-FFF2-40B4-BE49-F238E27FC236}">
                <a16:creationId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Dia címe</a:t>
            </a:r>
          </a:p>
        </p:txBody>
      </p:sp>
      <p:sp>
        <p:nvSpPr>
          <p:cNvPr id="11" name="Alcím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>
            <a:extLst>
              <a:ext uri="{FF2B5EF4-FFF2-40B4-BE49-F238E27FC236}">
                <a16:creationId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Alcím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alcím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3" name="Összehasonlítás bal helyőrző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2" name="Összehasonlítás bal helyőrző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8" name="Szöveg hely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ép helyőrzője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Felirat megadása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öszönő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Köszönjük!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.</a:t>
            </a:r>
          </a:p>
        </p:txBody>
      </p:sp>
      <p:sp>
        <p:nvSpPr>
          <p:cNvPr id="20" name="Szöveg helye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Telefonszám</a:t>
            </a:r>
          </a:p>
        </p:txBody>
      </p: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E-mail vagy közösség média fogópontja</a:t>
            </a:r>
          </a:p>
        </p:txBody>
      </p: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Cég webhelye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noProof="1"/>
          </a:p>
        </p:txBody>
      </p:sp>
      <p:sp>
        <p:nvSpPr>
          <p:cNvPr id="23" name="Szöveg helye 6">
            <a:extLst>
              <a:ext uri="{FF2B5EF4-FFF2-40B4-BE49-F238E27FC236}">
                <a16:creationId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Teljes név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u-HU" noProof="1"/>
              <a:t>Kattintson ide a lapcím szerkesztéséhez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noProof="1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hu-HU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br>
              <a:rPr lang="hu-HU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Középről induló egyetlen tűzijáték" title="Középről induló egyetlen tűzijáték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253" y="132158"/>
            <a:ext cx="11899494" cy="6593684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C964984-350F-9957-9170-71C68E5A6ADF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6DD1341-3824-465E-D99D-59973392176D}"/>
              </a:ext>
            </a:extLst>
          </p:cNvPr>
          <p:cNvSpPr txBox="1"/>
          <p:nvPr/>
        </p:nvSpPr>
        <p:spPr>
          <a:xfrm>
            <a:off x="146252" y="132159"/>
            <a:ext cx="11899493" cy="6661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Azt pedig tudjátok, hogy ő azért jelent meg, hogy elvegye a bűnöket, és hogy őbenne nincsen bűn. </a:t>
            </a:r>
            <a:r>
              <a:rPr lang="hu-HU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 őbenne marad, az nem vétkezik: aki vétkezik, az nem látta őt, és nem is ismeri őt. </a:t>
            </a:r>
            <a:r>
              <a:rPr lang="hu-HU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Gyermekeim, senki meg ne tévesszen titeket: aki az igazságot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cselekszi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az igaz, mint ahogyan ő is igaz. </a:t>
            </a:r>
            <a:r>
              <a:rPr lang="hu-HU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 a bűnt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cselekszi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az az ördögtől van, mert az ördög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cselekszi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bűnt kezdettől fogva. Azért jelent meg az Isten Fia, hogy az ördög munkáit lerontsa. </a:t>
            </a:r>
            <a:r>
              <a:rPr lang="hu-HU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 az Istentől született, az nem cselekszik bűnt, mert az ő magja van benne, és nem vétkezhet, mert az Istentől született.”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u-H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3,5-9</a:t>
            </a:r>
            <a:endParaRPr lang="hu-H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68EDF37-4CF5-027A-7EAC-9675A766BE3C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>
                  <a:lumMod val="56000"/>
                </a:srgbClr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C869FDA-C197-0E4D-6096-324FA5949F88}"/>
              </a:ext>
            </a:extLst>
          </p:cNvPr>
          <p:cNvSpPr txBox="1"/>
          <p:nvPr/>
        </p:nvSpPr>
        <p:spPr>
          <a:xfrm>
            <a:off x="145653" y="1770629"/>
            <a:ext cx="11899494" cy="331674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Senki sem szolgálhat két úrnak, mert vagy az egyiket fogja gyűlölni, a másikat pedig szeretni, vagy az egyikhez ragaszkodik majd, a másikat pedig megveti.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 szolgálhattok Istennek és a mammonnak.”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6,24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2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68EDF37-4CF5-027A-7EAC-9675A766BE3C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>
                  <a:lumMod val="56000"/>
                </a:srgbClr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C869FDA-C197-0E4D-6096-324FA5949F88}"/>
              </a:ext>
            </a:extLst>
          </p:cNvPr>
          <p:cNvSpPr txBox="1"/>
          <p:nvPr/>
        </p:nvSpPr>
        <p:spPr>
          <a:xfrm>
            <a:off x="145653" y="1355130"/>
            <a:ext cx="11899494" cy="41477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mondja: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Tudok cselekedeteidről, hogy nem vagy sem hideg, sem forró. Bárcsak hideg volnál, vagy forró! </a:t>
            </a:r>
            <a:r>
              <a:rPr lang="hu-HU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Így mivel langyos vagy, és sem forró, sem pedig hideg: kiköplek a számból.”</a:t>
            </a:r>
            <a:r>
              <a:rPr lang="hu-H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Jel 3,15-16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2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68EDF37-4CF5-027A-7EAC-9675A766BE3C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>
                  <a:lumMod val="56000"/>
                </a:srgbClr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4102" name="Picture 6" descr="Charles Spurgeon | Christian History | Christianity Today">
            <a:extLst>
              <a:ext uri="{FF2B5EF4-FFF2-40B4-BE49-F238E27FC236}">
                <a16:creationId xmlns:a16="http://schemas.microsoft.com/office/drawing/2014/main" id="{1E198D9B-1375-2E81-95E0-A60FBF12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21" y="1196949"/>
            <a:ext cx="8169958" cy="45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C41180F-3320-D08B-4552-F2AF1D0CD284}"/>
              </a:ext>
            </a:extLst>
          </p:cNvPr>
          <p:cNvSpPr txBox="1"/>
          <p:nvPr/>
        </p:nvSpPr>
        <p:spPr>
          <a:xfrm>
            <a:off x="4823382" y="2264625"/>
            <a:ext cx="5273929" cy="1953868"/>
          </a:xfrm>
          <a:prstGeom prst="rect">
            <a:avLst/>
          </a:prstGeom>
          <a:solidFill>
            <a:srgbClr val="585755"/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 bizonyságtétel az olyan, </a:t>
            </a:r>
          </a:p>
          <a:p>
            <a:pPr algn="ctr">
              <a:lnSpc>
                <a:spcPct val="150000"/>
              </a:lnSpc>
            </a:pPr>
            <a:r>
              <a:rPr lang="hu-H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mint az étel, forrón kell tálalni, mert langyosan undort kelt.”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827EA83-4C79-EF2F-8244-DF64B5CB7788}"/>
              </a:ext>
            </a:extLst>
          </p:cNvPr>
          <p:cNvSpPr txBox="1"/>
          <p:nvPr/>
        </p:nvSpPr>
        <p:spPr>
          <a:xfrm>
            <a:off x="4865216" y="1281486"/>
            <a:ext cx="5273929" cy="661207"/>
          </a:xfrm>
          <a:prstGeom prst="rect">
            <a:avLst/>
          </a:prstGeom>
          <a:solidFill>
            <a:srgbClr val="585755"/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Charles H. Spurgeon: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6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1"/>
              <a:t>Bemutató fedőlapcíme</a:t>
            </a:r>
          </a:p>
        </p:txBody>
      </p:sp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1" r="31"/>
          <a:stretch>
            <a:fillRect/>
          </a:stretch>
        </p:blipFill>
        <p:spPr>
          <a:xfrm>
            <a:off x="143669" y="144462"/>
            <a:ext cx="11904662" cy="6569075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EE95898-D8B6-0BB0-3429-DEB5F9230E27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6C9C2D2-660F-ADE7-806A-3A04C4995179}"/>
              </a:ext>
            </a:extLst>
          </p:cNvPr>
          <p:cNvSpPr txBox="1"/>
          <p:nvPr/>
        </p:nvSpPr>
        <p:spPr>
          <a:xfrm>
            <a:off x="146253" y="234292"/>
            <a:ext cx="11899494" cy="179376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a Krisztussal való élet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mivel jár az, ha valaki Krisztussal jár?!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40,000+ Free Road &amp; Street Images - Pixabay">
            <a:extLst>
              <a:ext uri="{FF2B5EF4-FFF2-40B4-BE49-F238E27FC236}">
                <a16:creationId xmlns:a16="http://schemas.microsoft.com/office/drawing/2014/main" id="{676EC76C-85E9-A296-EA94-DFB82ACC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18" y="2748970"/>
            <a:ext cx="4723564" cy="324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1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1"/>
              <a:t>Bemutató fedőlapcíme</a:t>
            </a:r>
          </a:p>
        </p:txBody>
      </p:sp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1" r="31"/>
          <a:stretch>
            <a:fillRect/>
          </a:stretch>
        </p:blipFill>
        <p:spPr>
          <a:xfrm>
            <a:off x="143669" y="144462"/>
            <a:ext cx="11904662" cy="6569075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EE95898-D8B6-0BB0-3429-DEB5F9230E27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6C9C2D2-660F-ADE7-806A-3A04C4995179}"/>
              </a:ext>
            </a:extLst>
          </p:cNvPr>
          <p:cNvSpPr txBox="1"/>
          <p:nvPr/>
        </p:nvSpPr>
        <p:spPr>
          <a:xfrm>
            <a:off x="146253" y="234292"/>
            <a:ext cx="11899494" cy="179376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a Krisztussal való élet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mivel jár az, ha valaki Krisztussal jár?!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40,000+ Free Road &amp; Street Images - Pixabay">
            <a:extLst>
              <a:ext uri="{FF2B5EF4-FFF2-40B4-BE49-F238E27FC236}">
                <a16:creationId xmlns:a16="http://schemas.microsoft.com/office/drawing/2014/main" id="{676EC76C-85E9-A296-EA94-DFB82ACC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18" y="2748970"/>
            <a:ext cx="4723564" cy="324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5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172D44A9-C8B7-D2C4-B3AD-4B8E66D228B6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5122" name="Picture 2" descr="Ezt érzi a magzat az anyaméhben, amikor édesanyja a terhesség alatt sír -  Érdekes cikkek">
            <a:extLst>
              <a:ext uri="{FF2B5EF4-FFF2-40B4-BE49-F238E27FC236}">
                <a16:creationId xmlns:a16="http://schemas.microsoft.com/office/drawing/2014/main" id="{E36D7462-B5B4-B7C6-ABB9-6B486B08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448466"/>
            <a:ext cx="6629400" cy="396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B34F5AB-A708-4803-820D-D3EC6493B374}"/>
              </a:ext>
            </a:extLst>
          </p:cNvPr>
          <p:cNvSpPr txBox="1"/>
          <p:nvPr/>
        </p:nvSpPr>
        <p:spPr>
          <a:xfrm>
            <a:off x="6776253" y="1765242"/>
            <a:ext cx="5166365" cy="332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Oxigént és tápanyagot szállít az édesanya szervezetéből a piciny magzat szervezetébe. 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0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172D44A9-C8B7-D2C4-B3AD-4B8E66D228B6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E6EAA54-BF33-9B54-C5FD-E231C2866AB7}"/>
              </a:ext>
            </a:extLst>
          </p:cNvPr>
          <p:cNvSpPr txBox="1"/>
          <p:nvPr/>
        </p:nvSpPr>
        <p:spPr>
          <a:xfrm>
            <a:off x="5271654" y="120133"/>
            <a:ext cx="1648691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Ember</a:t>
            </a:r>
            <a:endParaRPr lang="hu-HU" dirty="0"/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84AEB6C0-26BB-1075-070A-EEFFC37A3EE3}"/>
              </a:ext>
            </a:extLst>
          </p:cNvPr>
          <p:cNvSpPr/>
          <p:nvPr/>
        </p:nvSpPr>
        <p:spPr>
          <a:xfrm>
            <a:off x="5967844" y="766464"/>
            <a:ext cx="256309" cy="692727"/>
          </a:xfrm>
          <a:prstGeom prst="downArrow">
            <a:avLst/>
          </a:prstGeom>
          <a:solidFill>
            <a:srgbClr val="00B0F0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108A395C-B7D7-8952-59E3-4661EB4FFD73}"/>
              </a:ext>
            </a:extLst>
          </p:cNvPr>
          <p:cNvSpPr/>
          <p:nvPr/>
        </p:nvSpPr>
        <p:spPr>
          <a:xfrm>
            <a:off x="5967844" y="2266078"/>
            <a:ext cx="256309" cy="692727"/>
          </a:xfrm>
          <a:prstGeom prst="downArrow">
            <a:avLst/>
          </a:prstGeom>
          <a:solidFill>
            <a:srgbClr val="FF0000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43D2440-B9C0-0480-09AB-2FBB9940B5AA}"/>
              </a:ext>
            </a:extLst>
          </p:cNvPr>
          <p:cNvSpPr txBox="1"/>
          <p:nvPr/>
        </p:nvSpPr>
        <p:spPr>
          <a:xfrm>
            <a:off x="5004949" y="1619747"/>
            <a:ext cx="2182093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Szentlélek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4D87010-2BB3-47F9-7225-DFBD9388C902}"/>
              </a:ext>
            </a:extLst>
          </p:cNvPr>
          <p:cNvSpPr txBox="1"/>
          <p:nvPr/>
        </p:nvSpPr>
        <p:spPr>
          <a:xfrm>
            <a:off x="5178133" y="3119361"/>
            <a:ext cx="1835727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Krisztus</a:t>
            </a:r>
            <a:endParaRPr lang="hu-HU" dirty="0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6A7CE03A-C0A2-C181-8BF4-A0CAAF4FC4B9}"/>
              </a:ext>
            </a:extLst>
          </p:cNvPr>
          <p:cNvSpPr/>
          <p:nvPr/>
        </p:nvSpPr>
        <p:spPr>
          <a:xfrm>
            <a:off x="5967839" y="3765692"/>
            <a:ext cx="256309" cy="69272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73E86E9-8807-F6EF-87FC-D0C11F2267F3}"/>
              </a:ext>
            </a:extLst>
          </p:cNvPr>
          <p:cNvSpPr txBox="1"/>
          <p:nvPr/>
        </p:nvSpPr>
        <p:spPr>
          <a:xfrm>
            <a:off x="4965119" y="4618975"/>
            <a:ext cx="2261747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 Igéje</a:t>
            </a:r>
            <a:endParaRPr lang="hu-HU" dirty="0"/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D33E5A91-E1DF-5D0D-DD19-7966C25D2361}"/>
              </a:ext>
            </a:extLst>
          </p:cNvPr>
          <p:cNvSpPr/>
          <p:nvPr/>
        </p:nvSpPr>
        <p:spPr>
          <a:xfrm>
            <a:off x="5967837" y="5264569"/>
            <a:ext cx="256309" cy="692727"/>
          </a:xfrm>
          <a:prstGeom prst="downArrow">
            <a:avLst/>
          </a:prstGeom>
          <a:solidFill>
            <a:schemeClr val="accent1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997E07D-B26D-6F30-258E-80AED3C31EA1}"/>
              </a:ext>
            </a:extLst>
          </p:cNvPr>
          <p:cNvSpPr txBox="1"/>
          <p:nvPr/>
        </p:nvSpPr>
        <p:spPr>
          <a:xfrm>
            <a:off x="7945581" y="1758246"/>
            <a:ext cx="304800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Lelki köldökzsinór</a:t>
            </a:r>
            <a:endParaRPr lang="hu-HU" sz="2800" dirty="0"/>
          </a:p>
        </p:txBody>
      </p:sp>
      <p:sp>
        <p:nvSpPr>
          <p:cNvPr id="15" name="Jobb oldali kapcsos zárójel 14">
            <a:extLst>
              <a:ext uri="{FF2B5EF4-FFF2-40B4-BE49-F238E27FC236}">
                <a16:creationId xmlns:a16="http://schemas.microsoft.com/office/drawing/2014/main" id="{09F5F568-0E9D-DB19-5B50-F50D12163939}"/>
              </a:ext>
            </a:extLst>
          </p:cNvPr>
          <p:cNvSpPr/>
          <p:nvPr/>
        </p:nvSpPr>
        <p:spPr>
          <a:xfrm>
            <a:off x="7226866" y="443298"/>
            <a:ext cx="483184" cy="3013411"/>
          </a:xfrm>
          <a:prstGeom prst="rightBrace">
            <a:avLst>
              <a:gd name="adj1" fmla="val 55644"/>
              <a:gd name="adj2" fmla="val 5023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9B2A22C-332F-683D-370D-388CB3D11A89}"/>
              </a:ext>
            </a:extLst>
          </p:cNvPr>
          <p:cNvSpPr txBox="1"/>
          <p:nvPr/>
        </p:nvSpPr>
        <p:spPr>
          <a:xfrm>
            <a:off x="8652163" y="5413972"/>
            <a:ext cx="234141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Lelki táplálék</a:t>
            </a:r>
            <a:endParaRPr lang="hu-HU" sz="28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8C38E96-9AC1-93E5-CA09-F2CBAF3294CD}"/>
              </a:ext>
            </a:extLst>
          </p:cNvPr>
          <p:cNvSpPr txBox="1"/>
          <p:nvPr/>
        </p:nvSpPr>
        <p:spPr>
          <a:xfrm>
            <a:off x="4260264" y="6088854"/>
            <a:ext cx="367145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Hitbéli növekedés</a:t>
            </a:r>
            <a:endParaRPr lang="hu-HU" dirty="0"/>
          </a:p>
        </p:txBody>
      </p:sp>
      <p:sp>
        <p:nvSpPr>
          <p:cNvPr id="18" name="Jobb oldali kapcsos zárójel 17">
            <a:extLst>
              <a:ext uri="{FF2B5EF4-FFF2-40B4-BE49-F238E27FC236}">
                <a16:creationId xmlns:a16="http://schemas.microsoft.com/office/drawing/2014/main" id="{E2A6AFFC-4185-3AC7-4007-22BCFA7D813E}"/>
              </a:ext>
            </a:extLst>
          </p:cNvPr>
          <p:cNvSpPr/>
          <p:nvPr/>
        </p:nvSpPr>
        <p:spPr>
          <a:xfrm>
            <a:off x="8017429" y="4939145"/>
            <a:ext cx="483184" cy="1472874"/>
          </a:xfrm>
          <a:prstGeom prst="rightBrace">
            <a:avLst>
              <a:gd name="adj1" fmla="val 24103"/>
              <a:gd name="adj2" fmla="val 5023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52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1"/>
              <a:t>Bemutató fedőlapcíme</a:t>
            </a:r>
          </a:p>
        </p:txBody>
      </p:sp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1" r="31"/>
          <a:stretch>
            <a:fillRect/>
          </a:stretch>
        </p:blipFill>
        <p:spPr>
          <a:xfrm>
            <a:off x="143669" y="144462"/>
            <a:ext cx="11904662" cy="6569075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EE95898-D8B6-0BB0-3429-DEB5F9230E27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6C9C2D2-660F-ADE7-806A-3A04C4995179}"/>
              </a:ext>
            </a:extLst>
          </p:cNvPr>
          <p:cNvSpPr txBox="1"/>
          <p:nvPr/>
        </p:nvSpPr>
        <p:spPr>
          <a:xfrm>
            <a:off x="146253" y="234292"/>
            <a:ext cx="11899494" cy="179376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a Krisztussal való élet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mivel jár az, ha valaki Krisztussal jár?!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40,000+ Free Road &amp; Street Images - Pixabay">
            <a:extLst>
              <a:ext uri="{FF2B5EF4-FFF2-40B4-BE49-F238E27FC236}">
                <a16:creationId xmlns:a16="http://schemas.microsoft.com/office/drawing/2014/main" id="{676EC76C-85E9-A296-EA94-DFB82ACC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18" y="2748970"/>
            <a:ext cx="4723564" cy="324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8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172D44A9-C8B7-D2C4-B3AD-4B8E66D228B6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D0079B6-DEFC-DEFF-3579-C441B0174350}"/>
              </a:ext>
            </a:extLst>
          </p:cNvPr>
          <p:cNvSpPr txBox="1"/>
          <p:nvPr/>
        </p:nvSpPr>
        <p:spPr>
          <a:xfrm>
            <a:off x="146253" y="705508"/>
            <a:ext cx="11899494" cy="415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Bűnbánó, hitvalló életet él. </a:t>
            </a:r>
          </a:p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szavain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az életén, a magatartásán, a gondolkodásán nyilvánvalóvá válik, hogy Jézussal éli a mindennapjait. Nem csak vasárnaponként „keresztyén”, hanem át hatja egész életét, a mindennapjait a Krisztussal való járás. 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1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68EDF37-4CF5-027A-7EAC-9675A766BE3C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>
                  <a:lumMod val="56000"/>
                </a:srgbClr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C869FDA-C197-0E4D-6096-324FA5949F88}"/>
              </a:ext>
            </a:extLst>
          </p:cNvPr>
          <p:cNvSpPr txBox="1"/>
          <p:nvPr/>
        </p:nvSpPr>
        <p:spPr>
          <a:xfrm>
            <a:off x="145653" y="2186127"/>
            <a:ext cx="11899494" cy="24857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</a:t>
            </a:r>
            <a:r>
              <a:rPr lang="hu-H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Lélek gyümölcse pedig: szeretet, öröm, békesség, türelem, szívesség, jóság, hűség, </a:t>
            </a:r>
            <a:r>
              <a:rPr lang="hu-HU" sz="36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</a:t>
            </a:r>
            <a:r>
              <a:rPr lang="hu-H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szelídség, önmegtartóztatás.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Gal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5,22-23a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Középről induló egyetlen tűzijáték" title="Középről induló egyetlen tűzijáték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253" y="132158"/>
            <a:ext cx="11899494" cy="6593684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EEEEB51F-244F-707D-85AD-AF20080E6C3A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61AF1A6-E1C4-933A-6131-8E9595BDBD9C}"/>
              </a:ext>
            </a:extLst>
          </p:cNvPr>
          <p:cNvSpPr txBox="1"/>
          <p:nvPr/>
        </p:nvSpPr>
        <p:spPr>
          <a:xfrm>
            <a:off x="146253" y="1122363"/>
            <a:ext cx="1189949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600" b="1" spc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Böjt</a:t>
            </a:r>
            <a:endParaRPr lang="hu-HU" spc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8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172D44A9-C8B7-D2C4-B3AD-4B8E66D228B6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A171AFE-3709-8D83-1ACE-0692C6F452E6}"/>
              </a:ext>
            </a:extLst>
          </p:cNvPr>
          <p:cNvSpPr txBox="1"/>
          <p:nvPr/>
        </p:nvSpPr>
        <p:spPr>
          <a:xfrm>
            <a:off x="145653" y="3923298"/>
            <a:ext cx="11899494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Krisztussal, vagy Krisztus nélkül élek-e? Van-e látható jele annak, hogy vele élek, vele járok? Kihez tartozom, kivel élem a mindennapjaimat?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0911468-A51D-A423-FA3F-F3E2CAFA12C9}"/>
              </a:ext>
            </a:extLst>
          </p:cNvPr>
          <p:cNvSpPr txBox="1"/>
          <p:nvPr/>
        </p:nvSpPr>
        <p:spPr>
          <a:xfrm>
            <a:off x="145653" y="287824"/>
            <a:ext cx="1189949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600" b="1" spc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Böjt</a:t>
            </a:r>
            <a:endParaRPr lang="hu-HU" spc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1"/>
              <a:t>Bemutató fedőlapcíme</a:t>
            </a:r>
          </a:p>
        </p:txBody>
      </p:sp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1" r="31"/>
          <a:stretch>
            <a:fillRect/>
          </a:stretch>
        </p:blipFill>
        <p:spPr>
          <a:xfrm>
            <a:off x="143669" y="144462"/>
            <a:ext cx="11904662" cy="6569075"/>
          </a:xfr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9960231-7932-2DF3-EAF8-ACB97B618195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025D973-DB87-8430-2C74-80D056DDE5AE}"/>
              </a:ext>
            </a:extLst>
          </p:cNvPr>
          <p:cNvSpPr txBox="1"/>
          <p:nvPr/>
        </p:nvSpPr>
        <p:spPr>
          <a:xfrm>
            <a:off x="-2" y="195737"/>
            <a:ext cx="12192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Böjt</a:t>
            </a:r>
            <a:endParaRPr lang="hu-HU" spc="600" dirty="0"/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BF9300EA-369D-946C-86E8-7EA5A1B04207}"/>
              </a:ext>
            </a:extLst>
          </p:cNvPr>
          <p:cNvCxnSpPr>
            <a:stCxn id="9" idx="2"/>
          </p:cNvCxnSpPr>
          <p:nvPr/>
        </p:nvCxnSpPr>
        <p:spPr>
          <a:xfrm flipH="1">
            <a:off x="2304288" y="965178"/>
            <a:ext cx="3791711" cy="3554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D6ECB78-671E-4F67-0F54-E25B7E8E4053}"/>
              </a:ext>
            </a:extLst>
          </p:cNvPr>
          <p:cNvCxnSpPr>
            <a:cxnSpLocks/>
          </p:cNvCxnSpPr>
          <p:nvPr/>
        </p:nvCxnSpPr>
        <p:spPr>
          <a:xfrm>
            <a:off x="6181343" y="963226"/>
            <a:ext cx="3572257" cy="35351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ogyan kell böjtölni? - ez történik a testtel a böjt alatt - EgészségKalauz">
            <a:extLst>
              <a:ext uri="{FF2B5EF4-FFF2-40B4-BE49-F238E27FC236}">
                <a16:creationId xmlns:a16="http://schemas.microsoft.com/office/drawing/2014/main" id="{C5DE465E-A012-80C9-08EE-0B99F8C2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1" y="2201255"/>
            <a:ext cx="4103297" cy="2307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 böjt csak hústilalom? | Jó Reggelt Vajdaság">
            <a:extLst>
              <a:ext uri="{FF2B5EF4-FFF2-40B4-BE49-F238E27FC236}">
                <a16:creationId xmlns:a16="http://schemas.microsoft.com/office/drawing/2014/main" id="{F00620E0-CD8B-6FF5-585F-BD2C9236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16" y="2208878"/>
            <a:ext cx="3705360" cy="2301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D5496C90-82D4-9C03-5F81-1A7CD236A4EE}"/>
              </a:ext>
            </a:extLst>
          </p:cNvPr>
          <p:cNvSpPr txBox="1"/>
          <p:nvPr/>
        </p:nvSpPr>
        <p:spPr>
          <a:xfrm>
            <a:off x="311200" y="1558355"/>
            <a:ext cx="3791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Világban</a:t>
            </a:r>
            <a:endParaRPr lang="hu-HU" spc="6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2E78616-8558-DC10-3214-E869CAD3F1AE}"/>
              </a:ext>
            </a:extLst>
          </p:cNvPr>
          <p:cNvSpPr txBox="1"/>
          <p:nvPr/>
        </p:nvSpPr>
        <p:spPr>
          <a:xfrm>
            <a:off x="8400288" y="1519133"/>
            <a:ext cx="354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Egyházban</a:t>
            </a:r>
            <a:endParaRPr lang="hu-HU" spc="600" dirty="0"/>
          </a:p>
        </p:txBody>
      </p:sp>
      <p:pic>
        <p:nvPicPr>
          <p:cNvPr id="16" name="Picture 6" descr="Időszakos böjt feketén fehéren - Powercat Training System">
            <a:extLst>
              <a:ext uri="{FF2B5EF4-FFF2-40B4-BE49-F238E27FC236}">
                <a16:creationId xmlns:a16="http://schemas.microsoft.com/office/drawing/2014/main" id="{7056E976-AE33-ACFE-C665-C6BA7C00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4" y="4482670"/>
            <a:ext cx="4103296" cy="228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öjt | Málnárium - Több, mint fitnesz!">
            <a:extLst>
              <a:ext uri="{FF2B5EF4-FFF2-40B4-BE49-F238E27FC236}">
                <a16:creationId xmlns:a16="http://schemas.microsoft.com/office/drawing/2014/main" id="{9F185549-76B5-479F-92B5-424D50B6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15" y="4450766"/>
            <a:ext cx="3705361" cy="2315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772A3B85-2F97-CB54-C60A-3F98A61E14ED}"/>
              </a:ext>
            </a:extLst>
          </p:cNvPr>
          <p:cNvSpPr txBox="1"/>
          <p:nvPr/>
        </p:nvSpPr>
        <p:spPr>
          <a:xfrm>
            <a:off x="4102913" y="1286239"/>
            <a:ext cx="4297374" cy="6445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lemondás?</a:t>
            </a: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fogyókúra?</a:t>
            </a: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tisztulás?</a:t>
            </a: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elcsendesedés?</a:t>
            </a: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igeolvasás?</a:t>
            </a: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imádság?</a:t>
            </a: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endParaRPr lang="hu-H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1"/>
              <a:t>Bemutató fedőlapcíme</a:t>
            </a:r>
          </a:p>
        </p:txBody>
      </p:sp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1" r="31"/>
          <a:stretch>
            <a:fillRect/>
          </a:stretch>
        </p:blipFill>
        <p:spPr>
          <a:xfrm>
            <a:off x="143669" y="144462"/>
            <a:ext cx="11904662" cy="6569075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EE95898-D8B6-0BB0-3429-DEB5F9230E27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207A67D-9CD5-0025-4DBF-1F8AEAE1515F}"/>
              </a:ext>
            </a:extLst>
          </p:cNvPr>
          <p:cNvSpPr txBox="1"/>
          <p:nvPr/>
        </p:nvSpPr>
        <p:spPr>
          <a:xfrm>
            <a:off x="143669" y="979436"/>
            <a:ext cx="11899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 böjt fókuszában mindig a Krisztusra figyelés van!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The Cross Symbolism and Meaning | Oak Ridge Baptist Church, Texas">
            <a:extLst>
              <a:ext uri="{FF2B5EF4-FFF2-40B4-BE49-F238E27FC236}">
                <a16:creationId xmlns:a16="http://schemas.microsoft.com/office/drawing/2014/main" id="{4EA032A9-78B5-0A5C-A0B3-A81E2905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82" y="1871004"/>
            <a:ext cx="6729235" cy="4488400"/>
          </a:xfrm>
          <a:prstGeom prst="rect">
            <a:avLst/>
          </a:prstGeom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1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Középről induló egyetlen tűzijáték" title="Középről induló egyetlen tűzijáték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253" y="132158"/>
            <a:ext cx="11899494" cy="6593684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EEEEB51F-244F-707D-85AD-AF20080E6C3A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2" name="Picture 2" descr="21 fontos tanács az esküvő előtti estére, hogy a nagy napon már ne izgulj">
            <a:extLst>
              <a:ext uri="{FF2B5EF4-FFF2-40B4-BE49-F238E27FC236}">
                <a16:creationId xmlns:a16="http://schemas.microsoft.com/office/drawing/2014/main" id="{DC66ACE7-2D04-105E-C45A-2970388DB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" y="242093"/>
            <a:ext cx="5372577" cy="3586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oda Pico Bello - Esküvői öltöny, Digel Öltöny - Férfi Divat - Ahogyan még  nem kötöttél nyakkendőt!">
            <a:extLst>
              <a:ext uri="{FF2B5EF4-FFF2-40B4-BE49-F238E27FC236}">
                <a16:creationId xmlns:a16="http://schemas.microsoft.com/office/drawing/2014/main" id="{A13D2AC5-8E04-AE89-66D5-A9C646BA9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12534" r="12650" b="12444"/>
          <a:stretch/>
        </p:blipFill>
        <p:spPr bwMode="auto">
          <a:xfrm>
            <a:off x="5840590" y="3255962"/>
            <a:ext cx="6101474" cy="343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sznált esküvői ruha - Esküvő Online">
            <a:extLst>
              <a:ext uri="{FF2B5EF4-FFF2-40B4-BE49-F238E27FC236}">
                <a16:creationId xmlns:a16="http://schemas.microsoft.com/office/drawing/2014/main" id="{0A697CC2-44BB-485C-6B51-B1CCFFF6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90" y="3918167"/>
            <a:ext cx="4046610" cy="269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Lehet, hogy egy kép erről: 2 ember, álló emberek és belső tér">
            <a:extLst>
              <a:ext uri="{FF2B5EF4-FFF2-40B4-BE49-F238E27FC236}">
                <a16:creationId xmlns:a16="http://schemas.microsoft.com/office/drawing/2014/main" id="{89903F6D-C9A9-6DFD-EB2C-D5E657E2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77" y="358560"/>
            <a:ext cx="4041145" cy="26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7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1"/>
              <a:t>Bemutató fedőlapcíme</a:t>
            </a:r>
          </a:p>
        </p:txBody>
      </p:sp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1" r="31"/>
          <a:stretch>
            <a:fillRect/>
          </a:stretch>
        </p:blipFill>
        <p:spPr>
          <a:xfrm>
            <a:off x="143669" y="144462"/>
            <a:ext cx="11904662" cy="6569075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EE95898-D8B6-0BB0-3429-DEB5F9230E27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6C9C2D2-660F-ADE7-806A-3A04C4995179}"/>
              </a:ext>
            </a:extLst>
          </p:cNvPr>
          <p:cNvSpPr txBox="1"/>
          <p:nvPr/>
        </p:nvSpPr>
        <p:spPr>
          <a:xfrm>
            <a:off x="146253" y="234292"/>
            <a:ext cx="11899494" cy="2752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Krisztusban való elköteleződés és a vele járó élet.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a Krisztussal való élet és mivel jár az,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valaki Krisztussal jár?!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40,000+ Free Road &amp; Street Images - Pixabay">
            <a:extLst>
              <a:ext uri="{FF2B5EF4-FFF2-40B4-BE49-F238E27FC236}">
                <a16:creationId xmlns:a16="http://schemas.microsoft.com/office/drawing/2014/main" id="{676EC76C-85E9-A296-EA94-DFB82ACC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18" y="3182351"/>
            <a:ext cx="4723564" cy="324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8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Középről induló egyetlen tűzijáték" title="Középről induló egyetlen tűzijáték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253" y="132158"/>
            <a:ext cx="11899494" cy="6593684"/>
          </a:xfr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7CF9A58E-19C9-E3FB-C940-B71F45EE4F55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2C01129-E635-0FCF-FCF7-5E5D72005574}"/>
              </a:ext>
            </a:extLst>
          </p:cNvPr>
          <p:cNvSpPr/>
          <p:nvPr/>
        </p:nvSpPr>
        <p:spPr>
          <a:xfrm>
            <a:off x="146253" y="132158"/>
            <a:ext cx="5021492" cy="144033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vannak, akik az igazságot cselekszik</a:t>
            </a:r>
            <a:endParaRPr lang="hu-H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E926CB8-DCF2-6EED-3018-CC05C0D6920F}"/>
              </a:ext>
            </a:extLst>
          </p:cNvPr>
          <p:cNvSpPr/>
          <p:nvPr/>
        </p:nvSpPr>
        <p:spPr>
          <a:xfrm>
            <a:off x="7024255" y="132158"/>
            <a:ext cx="5021492" cy="144033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vannak, akik a bűnt cselekszik</a:t>
            </a:r>
            <a:endParaRPr lang="hu-H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AEA1B4E-7131-D2E5-FB18-9BC4A8F7C1B1}"/>
              </a:ext>
            </a:extLst>
          </p:cNvPr>
          <p:cNvSpPr/>
          <p:nvPr/>
        </p:nvSpPr>
        <p:spPr>
          <a:xfrm>
            <a:off x="146253" y="1642304"/>
            <a:ext cx="5021492" cy="144033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vannak, akik Krisztusban élnek</a:t>
            </a:r>
            <a:endParaRPr lang="hu-H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E30D7D9B-33E8-B037-CB2D-C139B583327C}"/>
              </a:ext>
            </a:extLst>
          </p:cNvPr>
          <p:cNvSpPr/>
          <p:nvPr/>
        </p:nvSpPr>
        <p:spPr>
          <a:xfrm>
            <a:off x="7024255" y="1642304"/>
            <a:ext cx="5021492" cy="144033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vannak, akik sohasem látták és nem ismerik Őt</a:t>
            </a:r>
            <a:endParaRPr lang="hu-H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20E96F5E-25F6-9B20-F514-A2E76B8093C4}"/>
              </a:ext>
            </a:extLst>
          </p:cNvPr>
          <p:cNvSpPr/>
          <p:nvPr/>
        </p:nvSpPr>
        <p:spPr>
          <a:xfrm>
            <a:off x="146253" y="3152450"/>
            <a:ext cx="5021492" cy="144033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vannak, akik azt cselekszik, ami igaz</a:t>
            </a:r>
            <a:endParaRPr lang="hu-H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1FF84CD5-E5AC-AEEA-F1F9-801F5E95D890}"/>
              </a:ext>
            </a:extLst>
          </p:cNvPr>
          <p:cNvSpPr/>
          <p:nvPr/>
        </p:nvSpPr>
        <p:spPr>
          <a:xfrm>
            <a:off x="7024255" y="3152450"/>
            <a:ext cx="5021492" cy="144033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vannak, akik azt cselekszik, ami bűn</a:t>
            </a:r>
            <a:endParaRPr lang="hu-H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13C44ADE-699D-9FAC-CD60-FEBFB2297FFC}"/>
              </a:ext>
            </a:extLst>
          </p:cNvPr>
          <p:cNvSpPr/>
          <p:nvPr/>
        </p:nvSpPr>
        <p:spPr>
          <a:xfrm>
            <a:off x="146253" y="4662597"/>
            <a:ext cx="5021492" cy="1946021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vannak, akik nem tudatosan vétkeznek</a:t>
            </a:r>
            <a:endParaRPr lang="hu-H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F3CF728-E179-4A0E-F745-FD881D2CF314}"/>
              </a:ext>
            </a:extLst>
          </p:cNvPr>
          <p:cNvSpPr/>
          <p:nvPr/>
        </p:nvSpPr>
        <p:spPr>
          <a:xfrm>
            <a:off x="7024255" y="4662597"/>
            <a:ext cx="5021492" cy="1946021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vannak, akik nem szeretik az igazságot és a testvéreket</a:t>
            </a:r>
            <a:endParaRPr lang="hu-H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20" name="Nyíl: balra-jobbra mutató 19">
            <a:extLst>
              <a:ext uri="{FF2B5EF4-FFF2-40B4-BE49-F238E27FC236}">
                <a16:creationId xmlns:a16="http://schemas.microsoft.com/office/drawing/2014/main" id="{09A8F09B-6AC2-525C-4DE5-25E8526733A9}"/>
              </a:ext>
            </a:extLst>
          </p:cNvPr>
          <p:cNvSpPr/>
          <p:nvPr/>
        </p:nvSpPr>
        <p:spPr>
          <a:xfrm>
            <a:off x="5375564" y="686069"/>
            <a:ext cx="1350818" cy="332509"/>
          </a:xfrm>
          <a:prstGeom prst="leftRightArrow">
            <a:avLst/>
          </a:prstGeom>
          <a:solidFill>
            <a:schemeClr val="bg1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21" name="Nyíl: balra-jobbra mutató 20">
            <a:extLst>
              <a:ext uri="{FF2B5EF4-FFF2-40B4-BE49-F238E27FC236}">
                <a16:creationId xmlns:a16="http://schemas.microsoft.com/office/drawing/2014/main" id="{156E4F45-AAB4-9FC5-074D-CFAD119E23D3}"/>
              </a:ext>
            </a:extLst>
          </p:cNvPr>
          <p:cNvSpPr/>
          <p:nvPr/>
        </p:nvSpPr>
        <p:spPr>
          <a:xfrm>
            <a:off x="5375564" y="2196215"/>
            <a:ext cx="1350818" cy="332509"/>
          </a:xfrm>
          <a:prstGeom prst="leftRightArrow">
            <a:avLst/>
          </a:prstGeom>
          <a:solidFill>
            <a:schemeClr val="bg1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22" name="Nyíl: balra-jobbra mutató 21">
            <a:extLst>
              <a:ext uri="{FF2B5EF4-FFF2-40B4-BE49-F238E27FC236}">
                <a16:creationId xmlns:a16="http://schemas.microsoft.com/office/drawing/2014/main" id="{49496D05-E790-E5C7-3B85-BB7AE3424F14}"/>
              </a:ext>
            </a:extLst>
          </p:cNvPr>
          <p:cNvSpPr/>
          <p:nvPr/>
        </p:nvSpPr>
        <p:spPr>
          <a:xfrm>
            <a:off x="5375564" y="3706361"/>
            <a:ext cx="1350818" cy="332509"/>
          </a:xfrm>
          <a:prstGeom prst="leftRightArrow">
            <a:avLst/>
          </a:prstGeom>
          <a:solidFill>
            <a:schemeClr val="bg1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23" name="Nyíl: balra-jobbra mutató 22">
            <a:extLst>
              <a:ext uri="{FF2B5EF4-FFF2-40B4-BE49-F238E27FC236}">
                <a16:creationId xmlns:a16="http://schemas.microsoft.com/office/drawing/2014/main" id="{824D1B98-5BAF-3342-6447-4EDBE7621073}"/>
              </a:ext>
            </a:extLst>
          </p:cNvPr>
          <p:cNvSpPr/>
          <p:nvPr/>
        </p:nvSpPr>
        <p:spPr>
          <a:xfrm>
            <a:off x="5375564" y="5469352"/>
            <a:ext cx="1350818" cy="332509"/>
          </a:xfrm>
          <a:prstGeom prst="leftRightArrow">
            <a:avLst/>
          </a:prstGeom>
          <a:solidFill>
            <a:schemeClr val="bg1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68EDF37-4CF5-027A-7EAC-9675A766BE3C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>
                  <a:lumMod val="56000"/>
                </a:srgbClr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A1F60A8-2542-694F-1322-193C2ECE8B2E}"/>
              </a:ext>
            </a:extLst>
          </p:cNvPr>
          <p:cNvSpPr/>
          <p:nvPr/>
        </p:nvSpPr>
        <p:spPr>
          <a:xfrm>
            <a:off x="145653" y="1252504"/>
            <a:ext cx="5021492" cy="1440333"/>
          </a:xfrm>
          <a:prstGeom prst="rect">
            <a:avLst/>
          </a:prstGeom>
          <a:solidFill>
            <a:srgbClr val="00B0F0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</a:rPr>
              <a:t>Isten gyermekei</a:t>
            </a:r>
            <a:endParaRPr lang="hu-H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AC7C941-14DF-7398-D9E5-04B0539E4983}"/>
              </a:ext>
            </a:extLst>
          </p:cNvPr>
          <p:cNvSpPr/>
          <p:nvPr/>
        </p:nvSpPr>
        <p:spPr>
          <a:xfrm>
            <a:off x="7024555" y="1252502"/>
            <a:ext cx="5021492" cy="1440333"/>
          </a:xfrm>
          <a:prstGeom prst="rect">
            <a:avLst/>
          </a:prstGeom>
          <a:solidFill>
            <a:srgbClr val="00B0F0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Ördög gyermekei</a:t>
            </a:r>
            <a:endParaRPr lang="hu-H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Nyíl: balra-jobbra mutató 4">
            <a:extLst>
              <a:ext uri="{FF2B5EF4-FFF2-40B4-BE49-F238E27FC236}">
                <a16:creationId xmlns:a16="http://schemas.microsoft.com/office/drawing/2014/main" id="{013EDD18-63F2-9333-A25D-AC01A511C68E}"/>
              </a:ext>
            </a:extLst>
          </p:cNvPr>
          <p:cNvSpPr/>
          <p:nvPr/>
        </p:nvSpPr>
        <p:spPr>
          <a:xfrm>
            <a:off x="5419991" y="1806415"/>
            <a:ext cx="1350818" cy="332509"/>
          </a:xfrm>
          <a:prstGeom prst="leftRightArrow">
            <a:avLst/>
          </a:prstGeom>
          <a:solidFill>
            <a:schemeClr val="bg1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9FEE865-0958-E67F-27FE-F4B13ADF8AAA}"/>
              </a:ext>
            </a:extLst>
          </p:cNvPr>
          <p:cNvSpPr txBox="1"/>
          <p:nvPr/>
        </p:nvSpPr>
        <p:spPr>
          <a:xfrm>
            <a:off x="145654" y="3676304"/>
            <a:ext cx="11899493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Aki a bűnt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cselekszi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az az ördögtől van,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mert az ördög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cselekszi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bűnt kezdettől fogva.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0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őrzője 8" descr="Tábla textúra üresen, írás nélkül" title="Tábla textúra üresen, írás nélkül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575637"/>
          </a:xfr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172D44A9-C8B7-D2C4-B3AD-4B8E66D228B6}"/>
              </a:ext>
            </a:extLst>
          </p:cNvPr>
          <p:cNvSpPr/>
          <p:nvPr/>
        </p:nvSpPr>
        <p:spPr>
          <a:xfrm>
            <a:off x="146253" y="132158"/>
            <a:ext cx="11899494" cy="6593684"/>
          </a:xfrm>
          <a:prstGeom prst="rect">
            <a:avLst/>
          </a:prstGeom>
          <a:gradFill>
            <a:gsLst>
              <a:gs pos="0">
                <a:srgbClr val="0461EA"/>
              </a:gs>
              <a:gs pos="55000">
                <a:schemeClr val="tx1"/>
              </a:gs>
              <a:gs pos="0">
                <a:srgbClr val="0356D0"/>
              </a:gs>
              <a:gs pos="0">
                <a:srgbClr val="024BB6"/>
              </a:gs>
              <a:gs pos="0">
                <a:schemeClr val="accent1">
                  <a:lumMod val="50000"/>
                </a:schemeClr>
              </a:gs>
              <a:gs pos="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hu-HU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3074" name="Picture 2" descr="félrelépés | nlc">
            <a:extLst>
              <a:ext uri="{FF2B5EF4-FFF2-40B4-BE49-F238E27FC236}">
                <a16:creationId xmlns:a16="http://schemas.microsoft.com/office/drawing/2014/main" id="{B875035F-4430-294E-CBD1-EF04147DB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35427"/>
            <a:ext cx="73152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976216A-CE12-577A-4C2C-D2546F2E8536}"/>
              </a:ext>
            </a:extLst>
          </p:cNvPr>
          <p:cNvSpPr txBox="1"/>
          <p:nvPr/>
        </p:nvSpPr>
        <p:spPr>
          <a:xfrm>
            <a:off x="146253" y="310790"/>
            <a:ext cx="11899494" cy="2660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Vagy az egyiket fogja gyűlölni, a másikat pedig szeretni,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vagy az egyikhez ragaszkodik majd, a másikat pedig megveti. </a:t>
            </a:r>
            <a:endParaRPr lang="hu-H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1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789_TF00564740" id="{12230FC0-A84F-41DD-838A-E3712E38F37D}" vid="{43AE05CB-3D2F-4B51-B658-EC6FCE224A0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35D37E-7F4E-4FAA-AEBF-D3016C5066C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wood bemutató</Template>
  <TotalTime>257</TotalTime>
  <Words>585</Words>
  <Application>Microsoft Office PowerPoint</Application>
  <PresentationFormat>Szélesvásznú</PresentationFormat>
  <Paragraphs>82</Paragraphs>
  <Slides>20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Palace Script MT</vt:lpstr>
      <vt:lpstr>Rockwell</vt:lpstr>
      <vt:lpstr>Times New Roman</vt:lpstr>
      <vt:lpstr>Office-téma</vt:lpstr>
      <vt:lpstr>PowerPoint-bemutató</vt:lpstr>
      <vt:lpstr>PowerPoint-bemutató</vt:lpstr>
      <vt:lpstr>Bemutató fedőlapcíme</vt:lpstr>
      <vt:lpstr>Bemutató fedőlapcíme</vt:lpstr>
      <vt:lpstr>PowerPoint-bemutató</vt:lpstr>
      <vt:lpstr>Bemutató fedőlapcíme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Bemutató fedőlapcíme</vt:lpstr>
      <vt:lpstr>Bemutató fedőlapcíme</vt:lpstr>
      <vt:lpstr>PowerPoint-bemutató</vt:lpstr>
      <vt:lpstr>PowerPoint-bemutató</vt:lpstr>
      <vt:lpstr>Bemutató fedőlapcíme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9</cp:revision>
  <dcterms:created xsi:type="dcterms:W3CDTF">2023-02-26T02:10:58Z</dcterms:created>
  <dcterms:modified xsi:type="dcterms:W3CDTF">2023-02-26T06:28:53Z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