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1" r:id="rId5"/>
    <p:sldId id="262" r:id="rId6"/>
    <p:sldId id="263" r:id="rId7"/>
    <p:sldId id="265" r:id="rId8"/>
    <p:sldId id="264" r:id="rId9"/>
    <p:sldId id="260" r:id="rId10"/>
    <p:sldId id="266" r:id="rId11"/>
    <p:sldId id="267" r:id="rId12"/>
    <p:sldId id="269" r:id="rId13"/>
    <p:sldId id="268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59" d="100"/>
          <a:sy n="159" d="100"/>
        </p:scale>
        <p:origin x="15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B6A2D24-CEC1-F725-D0ED-A4101DACD9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1FF2D215-3492-E21D-0875-64376DBDE5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FEAED0-0F09-928C-C7DC-2F8939A71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7BA6-7F16-4D4A-8BF1-26424EA80C11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5D9DF21-E74E-01E1-996B-864F015E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5C2FECA-1E47-FC64-DE03-8671D9A5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F1C6-A5D6-4756-8D74-D41AF353CE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080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186516-0417-473D-FB00-D647D73F2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243E4C6-CDE8-00D3-05DB-A39863592E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5AF15A-109F-D2A6-B074-37B566A0E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7BA6-7F16-4D4A-8BF1-26424EA80C11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9796F43-1E2B-74B2-758B-23653B30A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88A8BA-3CAF-710B-CBCA-B2628F6A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F1C6-A5D6-4756-8D74-D41AF353CE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00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0A083386-DFEC-B4A3-3848-5920FC748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30A4F6A-F375-634C-E13C-A633B6825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E2DBDA8-E2DD-3E8A-7A41-703E30CC7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7BA6-7F16-4D4A-8BF1-26424EA80C11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DF22021-C33B-C7B0-282C-F995F055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A2130E3-68FE-511E-592F-1944D66D1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F1C6-A5D6-4756-8D74-D41AF353CE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50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73419A-0177-8BE6-5A74-C5498E3D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DCB4693-38C5-A093-4A52-01DD3AF38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A73A22-9090-4B49-1BB4-82E331818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7BA6-7F16-4D4A-8BF1-26424EA80C11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808D34-E862-F851-D1E5-38191C67A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27FBA4E-970B-ABC5-2487-809B2DAD1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F1C6-A5D6-4756-8D74-D41AF353CE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145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77EC8D5-B3E8-720B-140D-C6F0D474C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58A84D1-35D8-555C-6063-13F23B694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737B066-83C9-DA9A-D01C-36C1FACF5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7BA6-7F16-4D4A-8BF1-26424EA80C11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A256E2B-E6E6-F97B-DEB9-8526353D5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43D606B-0154-D224-E6E1-FDA24533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F1C6-A5D6-4756-8D74-D41AF353CE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46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B0A27B-EB0A-A687-1A91-5522E6D7E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9798D4-0219-3A4A-A037-E5E7561AF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0201788-CECC-0FF0-844B-0F5625588E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F1832BE-CE57-DAB1-939B-7279160BC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7BA6-7F16-4D4A-8BF1-26424EA80C11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605F718-FB64-201E-9ABA-17FACDD2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DB5B15E-10A0-3E1B-DE44-0ED76DEB4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F1C6-A5D6-4756-8D74-D41AF353CE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91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21DEF7-6F27-7188-8346-E1BB41D2D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0EA3283-36FB-FCDC-9ABF-F5141891F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5BEB251-10CE-5B23-435B-0D9F5EE6E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C2FB7CF8-9619-D168-BF44-EC9F33BAFC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71130899-4B99-4964-C21D-13E786BD8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CF19B003-80B5-0E2E-F6F7-593959EFE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7BA6-7F16-4D4A-8BF1-26424EA80C11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D70124B-24A3-0A61-539F-27B9E0F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3787C91D-8251-E375-8CC6-6DFA69E8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F1C6-A5D6-4756-8D74-D41AF353CE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414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54E24B-FB74-2262-7147-810BFB61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8BB97CC-6C4A-6737-F89E-A99DBF48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7BA6-7F16-4D4A-8BF1-26424EA80C11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692EF4E-CE63-E3AF-9A38-9B466E040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139A9B1-7FB0-48EE-E960-3929DC3AC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F1C6-A5D6-4756-8D74-D41AF353CE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483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97C65C97-9A10-EA12-723A-837827E6C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7BA6-7F16-4D4A-8BF1-26424EA80C11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AF22534-0192-BAB1-6B6B-8BCD9DB58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0098971-B103-2DD0-F5F1-CBE806FD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F1C6-A5D6-4756-8D74-D41AF353CE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315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14588C-BCEB-78CD-BC83-87DFA5C0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EC895D-5364-7EBB-781B-7A57BC528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FCABCEF-01A5-85D3-6B95-DE9A9853B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83B6A3E-0F85-0DC0-3345-259250FCD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7BA6-7F16-4D4A-8BF1-26424EA80C11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4D28755-A59C-7A97-8E2C-986EE1FF8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9C668CE-5DD9-D001-C25D-0AAA4B35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F1C6-A5D6-4756-8D74-D41AF353CE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523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56B8B98-E488-DECA-5321-4AFB7828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F3FDA804-4AD4-8CA1-2310-40219FEA5F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242EF6A-A72D-CB4C-390A-9F5C811073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4082E80-7428-0144-FB63-1D7A25D6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77BA6-7F16-4D4A-8BF1-26424EA80C11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4BDBB22D-52B9-B0FF-FA0B-59C7B7C4A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1F72B9C-4AAB-5C9B-7953-436068EE0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5F1C6-A5D6-4756-8D74-D41AF353CE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136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4B313F4-3297-DFCD-F21E-B718BB50B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64E7662-8253-8FD8-A8A2-4CEDC17A3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13CA53B-083E-2488-CC98-C9AF0DB6D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77BA6-7F16-4D4A-8BF1-26424EA80C11}" type="datetimeFigureOut">
              <a:rPr lang="hu-HU" smtClean="0"/>
              <a:t>2022. 12. 28.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9145308-94BF-DC5F-C217-EB998ED772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70B4BB-BECE-4A32-BD4A-CD6C3048F1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5F1C6-A5D6-4756-8D74-D41AF353CE7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441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BE3E54-DDEB-666F-DD54-70916C921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B89483A-A619-6854-43A7-79A0BB8E0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Jézus születése – hagyomány és történelem | Szabad Föld">
            <a:extLst>
              <a:ext uri="{FF2B5EF4-FFF2-40B4-BE49-F238E27FC236}">
                <a16:creationId xmlns:a16="http://schemas.microsoft.com/office/drawing/2014/main" id="{7FB0FADA-B446-9B42-9331-8C89CCBA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CE6E9D8-A60D-BBFE-CFED-98CCBF9624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1111E3C9-0689-B153-9A2B-CE841F2685D5}"/>
              </a:ext>
            </a:extLst>
          </p:cNvPr>
          <p:cNvSpPr txBox="1"/>
          <p:nvPr/>
        </p:nvSpPr>
        <p:spPr>
          <a:xfrm>
            <a:off x="131345" y="285447"/>
            <a:ext cx="11929310" cy="6287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hu-HU" sz="3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hu-HU" sz="3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Abban nyilvánul meg Isten hozzánk való szeretete, hogy egyszülött Fiát küldte el Isten a világba, hogy éljünk őáltala. </a:t>
            </a:r>
            <a:r>
              <a:rPr lang="hu-HU" sz="3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</a:t>
            </a:r>
            <a:r>
              <a:rPr lang="hu-HU" sz="3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Ez a szeretet, és nem az, ahogy mi szeretjük Istent, hanem az, hogy ő szeretett minket, és elküldte a Fiát engesztelő áldozatul bűneinkért. </a:t>
            </a:r>
            <a:r>
              <a:rPr lang="hu-HU" sz="3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11</a:t>
            </a:r>
            <a:r>
              <a:rPr lang="hu-HU" sz="3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Szeretteim, ha így szeretett minket Isten, akkor mi is tartozunk azzal, hogy szeressük egymást. </a:t>
            </a:r>
            <a:r>
              <a:rPr lang="hu-HU" sz="3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hu-HU" sz="3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Istent soha senki sem látta: ha szeretjük egymást, Isten lakik bennünk, és az ő szeretete lett teljessé bennünk.</a:t>
            </a:r>
            <a:endParaRPr lang="hu-HU" sz="3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6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BE3E54-DDEB-666F-DD54-70916C921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B89483A-A619-6854-43A7-79A0BB8E0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Jézus születése – hagyomány és történelem | Szabad Föld">
            <a:extLst>
              <a:ext uri="{FF2B5EF4-FFF2-40B4-BE49-F238E27FC236}">
                <a16:creationId xmlns:a16="http://schemas.microsoft.com/office/drawing/2014/main" id="{7FB0FADA-B446-9B42-9331-8C89CCBA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CE6E9D8-A60D-BBFE-CFED-98CCBF9624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377E7939-3B57-0229-AA03-111251BCE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658" y="540785"/>
            <a:ext cx="6447358" cy="5938356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5CB838B-22BA-75AA-416C-5E57F23C48A7}"/>
              </a:ext>
            </a:extLst>
          </p:cNvPr>
          <p:cNvSpPr txBox="1"/>
          <p:nvPr/>
        </p:nvSpPr>
        <p:spPr>
          <a:xfrm>
            <a:off x="5683349" y="795018"/>
            <a:ext cx="6133512" cy="16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„elküldte a Fiát </a:t>
            </a:r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engesztelő áldozatul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bűneinkért.”</a:t>
            </a:r>
            <a:endParaRPr lang="hu-HU" sz="3600" dirty="0">
              <a:solidFill>
                <a:schemeClr val="bg1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29A18A2-A709-F8FF-09CE-9E7CA4FDFC37}"/>
              </a:ext>
            </a:extLst>
          </p:cNvPr>
          <p:cNvSpPr txBox="1"/>
          <p:nvPr/>
        </p:nvSpPr>
        <p:spPr>
          <a:xfrm>
            <a:off x="6295291" y="2944525"/>
            <a:ext cx="5521569" cy="1668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Ok: 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bűneink</a:t>
            </a:r>
          </a:p>
          <a:p>
            <a:pPr>
              <a:lnSpc>
                <a:spcPct val="150000"/>
              </a:lnSpc>
            </a:pPr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Cél: </a:t>
            </a: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engesztelő áldozatul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8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BE3E54-DDEB-666F-DD54-70916C921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B89483A-A619-6854-43A7-79A0BB8E0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Jézus születése – hagyomány és történelem | Szabad Föld">
            <a:extLst>
              <a:ext uri="{FF2B5EF4-FFF2-40B4-BE49-F238E27FC236}">
                <a16:creationId xmlns:a16="http://schemas.microsoft.com/office/drawing/2014/main" id="{7FB0FADA-B446-9B42-9331-8C89CCBA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CE6E9D8-A60D-BBFE-CFED-98CCBF9624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5CB838B-22BA-75AA-416C-5E57F23C48A7}"/>
              </a:ext>
            </a:extLst>
          </p:cNvPr>
          <p:cNvSpPr txBox="1"/>
          <p:nvPr/>
        </p:nvSpPr>
        <p:spPr>
          <a:xfrm>
            <a:off x="359898" y="1266286"/>
            <a:ext cx="11472203" cy="249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Isten ugyanis Krisztusban megbékéltette a világot önmagával, úgyhogy nem tulajdonította nekik vétkeiket” 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II Kor 5,19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BE3E54-DDEB-666F-DD54-70916C921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B89483A-A619-6854-43A7-79A0BB8E0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Jézus születése – hagyomány és történelem | Szabad Föld">
            <a:extLst>
              <a:ext uri="{FF2B5EF4-FFF2-40B4-BE49-F238E27FC236}">
                <a16:creationId xmlns:a16="http://schemas.microsoft.com/office/drawing/2014/main" id="{7FB0FADA-B446-9B42-9331-8C89CCBA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CE6E9D8-A60D-BBFE-CFED-98CCBF9624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5CB838B-22BA-75AA-416C-5E57F23C48A7}"/>
              </a:ext>
            </a:extLst>
          </p:cNvPr>
          <p:cNvSpPr txBox="1"/>
          <p:nvPr/>
        </p:nvSpPr>
        <p:spPr>
          <a:xfrm>
            <a:off x="359898" y="1266286"/>
            <a:ext cx="11472203" cy="16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12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Az az én parancsolatom, hogy úgy szeressétek egymást, ahogyan én szerettelek titeket.”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15,12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BE3E54-DDEB-666F-DD54-70916C921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B89483A-A619-6854-43A7-79A0BB8E0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Jézus születése – hagyomány és történelem | Szabad Föld">
            <a:extLst>
              <a:ext uri="{FF2B5EF4-FFF2-40B4-BE49-F238E27FC236}">
                <a16:creationId xmlns:a16="http://schemas.microsoft.com/office/drawing/2014/main" id="{7FB0FADA-B446-9B42-9331-8C89CCBA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CE6E9D8-A60D-BBFE-CFED-98CCBF9624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5CB838B-22BA-75AA-416C-5E57F23C48A7}"/>
              </a:ext>
            </a:extLst>
          </p:cNvPr>
          <p:cNvSpPr txBox="1"/>
          <p:nvPr/>
        </p:nvSpPr>
        <p:spPr>
          <a:xfrm>
            <a:off x="1524000" y="1696363"/>
            <a:ext cx="4678680" cy="91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szeretet-mérce</a:t>
            </a:r>
            <a:endParaRPr lang="hu-HU" sz="4000" dirty="0">
              <a:solidFill>
                <a:schemeClr val="bg1"/>
              </a:solidFill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6484AB42-7A11-7714-CDFB-027A579A07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" y="808892"/>
            <a:ext cx="9087861" cy="6049107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7D63E86A-3A53-D394-FBA6-ADBB165EA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645" y="720822"/>
            <a:ext cx="5416355" cy="5416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17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BE3E54-DDEB-666F-DD54-70916C921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B89483A-A619-6854-43A7-79A0BB8E0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Jézus születése – hagyomány és történelem | Szabad Föld">
            <a:extLst>
              <a:ext uri="{FF2B5EF4-FFF2-40B4-BE49-F238E27FC236}">
                <a16:creationId xmlns:a16="http://schemas.microsoft.com/office/drawing/2014/main" id="{7FB0FADA-B446-9B42-9331-8C89CCBA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CE6E9D8-A60D-BBFE-CFED-98CCBF9624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2AACB13A-4472-E971-93CF-64903DE898D5}"/>
              </a:ext>
            </a:extLst>
          </p:cNvPr>
          <p:cNvSpPr txBox="1"/>
          <p:nvPr/>
        </p:nvSpPr>
        <p:spPr>
          <a:xfrm>
            <a:off x="131345" y="995064"/>
            <a:ext cx="11929310" cy="4996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3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hu-HU" sz="3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Abból tudjuk, hogy benne maradunk, és ő mibennünk, hogy a maga Lelkéből adott nekünk. </a:t>
            </a:r>
            <a:r>
              <a:rPr lang="hu-HU" sz="3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hu-HU" sz="3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mi láttuk, és mi teszünk bizonyságot arról, hogy az Atya elküldte a Fiát a világ </a:t>
            </a:r>
            <a:r>
              <a:rPr lang="hu-HU" sz="3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üdvözítőjéül</a:t>
            </a:r>
            <a:r>
              <a:rPr lang="hu-HU" sz="3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hu-HU" sz="3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hu-HU" sz="3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 valaki vallja, hogy Jézus Isten Fia, abban Isten marad, ő pedig Istenben; </a:t>
            </a:r>
            <a:r>
              <a:rPr lang="hu-HU" sz="34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hu-HU" sz="3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mi ismerjük és hisszük azt a szeretetet, amellyel Isten szeret minket. Isten szeretet, és aki a szeretetben marad, az Istenben marad, és Isten is őbenne.”</a:t>
            </a:r>
            <a:r>
              <a:rPr lang="hu-HU" sz="3400" dirty="0">
                <a:solidFill>
                  <a:schemeClr val="bg1"/>
                </a:solidFill>
                <a:effectLst/>
                <a:latin typeface="Noto Serif" panose="020206000605000202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hu-HU" sz="3400" dirty="0">
                <a:solidFill>
                  <a:schemeClr val="bg1"/>
                </a:solidFill>
                <a:latin typeface="Noto Serif" panose="02020600060500020200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					      </a:t>
            </a:r>
            <a:r>
              <a:rPr lang="hu-HU" sz="3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hu-HU" sz="34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Jn</a:t>
            </a:r>
            <a:r>
              <a:rPr lang="hu-HU" sz="3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4,9-16</a:t>
            </a:r>
            <a:endParaRPr lang="hu-HU" sz="3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7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BE3E54-DDEB-666F-DD54-70916C921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B89483A-A619-6854-43A7-79A0BB8E0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Jézus születése – hagyomány és történelem | Szabad Föld">
            <a:extLst>
              <a:ext uri="{FF2B5EF4-FFF2-40B4-BE49-F238E27FC236}">
                <a16:creationId xmlns:a16="http://schemas.microsoft.com/office/drawing/2014/main" id="{7FB0FADA-B446-9B42-9331-8C89CCBA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CE6E9D8-A60D-BBFE-CFED-98CCBF9624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Was Jesus really born on Christmas Day?">
            <a:extLst>
              <a:ext uri="{FF2B5EF4-FFF2-40B4-BE49-F238E27FC236}">
                <a16:creationId xmlns:a16="http://schemas.microsoft.com/office/drawing/2014/main" id="{5F66BF35-3693-AB30-E28F-43F31B040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60" y="367389"/>
            <a:ext cx="4792651" cy="34165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4197E48E-4DFC-B142-B67B-2E74534B5236}"/>
              </a:ext>
            </a:extLst>
          </p:cNvPr>
          <p:cNvSpPr txBox="1"/>
          <p:nvPr/>
        </p:nvSpPr>
        <p:spPr>
          <a:xfrm>
            <a:off x="187992" y="367388"/>
            <a:ext cx="6996794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24-én, szenteste: </a:t>
            </a:r>
          </a:p>
          <a:p>
            <a:pPr>
              <a:lnSpc>
                <a:spcPct val="150000"/>
              </a:lnSpc>
            </a:pPr>
            <a:r>
              <a:rPr lang="hu-H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Jelenések könyve 22. fejezet</a:t>
            </a:r>
            <a:endParaRPr lang="hu-HU" sz="2800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66B0D18-2ADB-57CC-B46E-BE52AEF9E6EB}"/>
              </a:ext>
            </a:extLst>
          </p:cNvPr>
          <p:cNvSpPr txBox="1"/>
          <p:nvPr/>
        </p:nvSpPr>
        <p:spPr>
          <a:xfrm>
            <a:off x="187992" y="1856160"/>
            <a:ext cx="6996794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25-én, Karácsony 1. napja: </a:t>
            </a:r>
          </a:p>
          <a:p>
            <a:pPr>
              <a:lnSpc>
                <a:spcPct val="150000"/>
              </a:lnSpc>
            </a:pPr>
            <a:r>
              <a:rPr lang="hu-H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Római levél 5. fejezet</a:t>
            </a:r>
            <a:endParaRPr lang="hu-HU" sz="2800" dirty="0"/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E720021-4F01-6F3E-0E82-F6049714E059}"/>
              </a:ext>
            </a:extLst>
          </p:cNvPr>
          <p:cNvSpPr txBox="1"/>
          <p:nvPr/>
        </p:nvSpPr>
        <p:spPr>
          <a:xfrm>
            <a:off x="187992" y="3340998"/>
            <a:ext cx="6996794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26-án, Karácsony 2. napja: </a:t>
            </a:r>
          </a:p>
          <a:p>
            <a:pPr>
              <a:lnSpc>
                <a:spcPct val="150000"/>
              </a:lnSpc>
            </a:pPr>
            <a:r>
              <a:rPr lang="hu-H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János 1. levele, 4. fejezet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75885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BE3E54-DDEB-666F-DD54-70916C921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B89483A-A619-6854-43A7-79A0BB8E0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Jézus születése – hagyomány és történelem | Szabad Föld">
            <a:extLst>
              <a:ext uri="{FF2B5EF4-FFF2-40B4-BE49-F238E27FC236}">
                <a16:creationId xmlns:a16="http://schemas.microsoft.com/office/drawing/2014/main" id="{7FB0FADA-B446-9B42-9331-8C89CCBA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CE6E9D8-A60D-BBFE-CFED-98CCBF9624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6640300-C421-2CDD-79BA-86C3FA837539}"/>
              </a:ext>
            </a:extLst>
          </p:cNvPr>
          <p:cNvSpPr txBox="1"/>
          <p:nvPr/>
        </p:nvSpPr>
        <p:spPr>
          <a:xfrm>
            <a:off x="0" y="473440"/>
            <a:ext cx="5227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Emberi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szeretet</a:t>
            </a:r>
            <a:endParaRPr lang="hu-HU" sz="36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13BED56-50FB-E0A0-AE5F-965ED862DA5A}"/>
              </a:ext>
            </a:extLst>
          </p:cNvPr>
          <p:cNvSpPr txBox="1"/>
          <p:nvPr/>
        </p:nvSpPr>
        <p:spPr>
          <a:xfrm>
            <a:off x="6964279" y="473439"/>
            <a:ext cx="5227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Isteni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szeretet</a:t>
            </a:r>
            <a:endParaRPr lang="hu-HU" sz="3600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BC741EB-14D8-FFBC-98B2-AAC7588B2C7D}"/>
              </a:ext>
            </a:extLst>
          </p:cNvPr>
          <p:cNvCxnSpPr>
            <a:cxnSpLocks/>
          </p:cNvCxnSpPr>
          <p:nvPr/>
        </p:nvCxnSpPr>
        <p:spPr>
          <a:xfrm>
            <a:off x="6096000" y="473439"/>
            <a:ext cx="0" cy="60356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BB7B13B-18E3-7563-F427-AFC5644196B9}"/>
              </a:ext>
            </a:extLst>
          </p:cNvPr>
          <p:cNvSpPr txBox="1"/>
          <p:nvPr/>
        </p:nvSpPr>
        <p:spPr>
          <a:xfrm>
            <a:off x="-1" y="1699240"/>
            <a:ext cx="6095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szeretethez </a:t>
            </a:r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„jelet kér”</a:t>
            </a:r>
            <a:endParaRPr lang="hu-H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03EEA42-048B-D842-CE0C-05039CC85984}"/>
              </a:ext>
            </a:extLst>
          </p:cNvPr>
          <p:cNvSpPr txBox="1"/>
          <p:nvPr/>
        </p:nvSpPr>
        <p:spPr>
          <a:xfrm>
            <a:off x="6095998" y="1699240"/>
            <a:ext cx="6095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szeretetének </a:t>
            </a:r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„jelét adja”</a:t>
            </a:r>
            <a:endParaRPr lang="hu-H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365FC07-4FCE-CE30-53C3-346989A710CA}"/>
              </a:ext>
            </a:extLst>
          </p:cNvPr>
          <p:cNvSpPr txBox="1"/>
          <p:nvPr/>
        </p:nvSpPr>
        <p:spPr>
          <a:xfrm>
            <a:off x="0" y="2566827"/>
            <a:ext cx="6095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Érdekkel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párosul vagy </a:t>
            </a:r>
          </a:p>
          <a:p>
            <a:pPr algn="ctr"/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feltételhez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kötött</a:t>
            </a:r>
            <a:endParaRPr lang="hu-H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4BBEF3E-988D-983F-3436-230E5376C4F7}"/>
              </a:ext>
            </a:extLst>
          </p:cNvPr>
          <p:cNvSpPr txBox="1"/>
          <p:nvPr/>
        </p:nvSpPr>
        <p:spPr>
          <a:xfrm>
            <a:off x="6095997" y="2566827"/>
            <a:ext cx="6095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Érdek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és </a:t>
            </a:r>
          </a:p>
          <a:p>
            <a:pPr algn="ctr"/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feltétel nélküli</a:t>
            </a:r>
            <a:endParaRPr lang="hu-H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4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BE3E54-DDEB-666F-DD54-70916C921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B89483A-A619-6854-43A7-79A0BB8E0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Jézus születése – hagyomány és történelem | Szabad Föld">
            <a:extLst>
              <a:ext uri="{FF2B5EF4-FFF2-40B4-BE49-F238E27FC236}">
                <a16:creationId xmlns:a16="http://schemas.microsoft.com/office/drawing/2014/main" id="{7FB0FADA-B446-9B42-9331-8C89CCBA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CE6E9D8-A60D-BBFE-CFED-98CCBF9624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z Élet Igéje – 2013. március - St-Plebania.com">
            <a:extLst>
              <a:ext uri="{FF2B5EF4-FFF2-40B4-BE49-F238E27FC236}">
                <a16:creationId xmlns:a16="http://schemas.microsoft.com/office/drawing/2014/main" id="{4EAFE62F-6ABF-AFD3-39DC-8E351A51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41" y="863981"/>
            <a:ext cx="4367463" cy="2904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653D826E-103B-1E37-617E-53D6284D10DC}"/>
              </a:ext>
            </a:extLst>
          </p:cNvPr>
          <p:cNvSpPr txBox="1"/>
          <p:nvPr/>
        </p:nvSpPr>
        <p:spPr>
          <a:xfrm>
            <a:off x="4650204" y="351598"/>
            <a:ext cx="7405437" cy="1481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„Aki bűntelen közületek, </a:t>
            </a:r>
          </a:p>
          <a:p>
            <a:pPr algn="ctr">
              <a:lnSpc>
                <a:spcPct val="150000"/>
              </a:lnSpc>
            </a:pPr>
            <a:r>
              <a:rPr lang="hu-HU" sz="3200" b="1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az vessen rá először követ.” </a:t>
            </a:r>
            <a:r>
              <a:rPr lang="hu-HU" sz="3200" b="0" i="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Jn</a:t>
            </a:r>
            <a:r>
              <a:rPr lang="hu-HU" sz="32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8,7b</a:t>
            </a:r>
            <a:endParaRPr lang="hu-H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A0A603D-BA80-C18F-0FCD-514D59412CA5}"/>
              </a:ext>
            </a:extLst>
          </p:cNvPr>
          <p:cNvSpPr txBox="1"/>
          <p:nvPr/>
        </p:nvSpPr>
        <p:spPr>
          <a:xfrm>
            <a:off x="4710363" y="2062259"/>
            <a:ext cx="7345279" cy="2229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„Én sem ítéllek el téged, menj el, </a:t>
            </a:r>
          </a:p>
          <a:p>
            <a:pPr algn="ctr">
              <a:lnSpc>
                <a:spcPct val="150000"/>
              </a:lnSpc>
            </a:pP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és mostantól fogva többé ne vétkezz!”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hu-HU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8,11</a:t>
            </a:r>
            <a:endParaRPr lang="hu-HU" sz="3200" dirty="0">
              <a:solidFill>
                <a:schemeClr val="bg1"/>
              </a:solidFill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8CC3E54-E71F-F27D-977F-CECDEB123D1F}"/>
              </a:ext>
            </a:extLst>
          </p:cNvPr>
          <p:cNvSpPr txBox="1"/>
          <p:nvPr/>
        </p:nvSpPr>
        <p:spPr>
          <a:xfrm>
            <a:off x="198519" y="4215459"/>
            <a:ext cx="7345279" cy="2496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Múltban – </a:t>
            </a:r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megbocsátó szeretet</a:t>
            </a:r>
          </a:p>
          <a:p>
            <a:pPr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Jelenben – </a:t>
            </a:r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megmentő szeretet</a:t>
            </a:r>
          </a:p>
          <a:p>
            <a:pPr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Jövőben – </a:t>
            </a:r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óvó szeretet</a:t>
            </a:r>
            <a:endParaRPr lang="hu-H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483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BE3E54-DDEB-666F-DD54-70916C921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B89483A-A619-6854-43A7-79A0BB8E0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Jézus születése – hagyomány és történelem | Szabad Föld">
            <a:extLst>
              <a:ext uri="{FF2B5EF4-FFF2-40B4-BE49-F238E27FC236}">
                <a16:creationId xmlns:a16="http://schemas.microsoft.com/office/drawing/2014/main" id="{7FB0FADA-B446-9B42-9331-8C89CCBA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CE6E9D8-A60D-BBFE-CFED-98CCBF9624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6640300-C421-2CDD-79BA-86C3FA837539}"/>
              </a:ext>
            </a:extLst>
          </p:cNvPr>
          <p:cNvSpPr txBox="1"/>
          <p:nvPr/>
        </p:nvSpPr>
        <p:spPr>
          <a:xfrm>
            <a:off x="0" y="473440"/>
            <a:ext cx="5227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Emberi</a:t>
            </a:r>
            <a:r>
              <a:rPr lang="hu-HU" sz="36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szeretet</a:t>
            </a:r>
            <a:endParaRPr lang="hu-HU" sz="3600" u="sng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13BED56-50FB-E0A0-AE5F-965ED862DA5A}"/>
              </a:ext>
            </a:extLst>
          </p:cNvPr>
          <p:cNvSpPr txBox="1"/>
          <p:nvPr/>
        </p:nvSpPr>
        <p:spPr>
          <a:xfrm>
            <a:off x="6964279" y="473439"/>
            <a:ext cx="5227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Isteni</a:t>
            </a:r>
            <a:r>
              <a:rPr lang="hu-HU" sz="36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szeretet</a:t>
            </a:r>
            <a:endParaRPr lang="hu-HU" sz="3600" u="sng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BC741EB-14D8-FFBC-98B2-AAC7588B2C7D}"/>
              </a:ext>
            </a:extLst>
          </p:cNvPr>
          <p:cNvCxnSpPr>
            <a:cxnSpLocks/>
          </p:cNvCxnSpPr>
          <p:nvPr/>
        </p:nvCxnSpPr>
        <p:spPr>
          <a:xfrm>
            <a:off x="6096000" y="473439"/>
            <a:ext cx="0" cy="60356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BB7B13B-18E3-7563-F427-AFC5644196B9}"/>
              </a:ext>
            </a:extLst>
          </p:cNvPr>
          <p:cNvSpPr txBox="1"/>
          <p:nvPr/>
        </p:nvSpPr>
        <p:spPr>
          <a:xfrm>
            <a:off x="63303" y="1433087"/>
            <a:ext cx="6095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egyik követ ragad és szikrázó szemekkel ítéletet akar végrehajtani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CF25E21-DC9D-E5DB-D97A-F94F32116FC9}"/>
              </a:ext>
            </a:extLst>
          </p:cNvPr>
          <p:cNvSpPr txBox="1"/>
          <p:nvPr/>
        </p:nvSpPr>
        <p:spPr>
          <a:xfrm>
            <a:off x="6127651" y="1430494"/>
            <a:ext cx="6095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másik szavaiból szeretet árad </a:t>
            </a:r>
          </a:p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és az ítélet köveit teteti  le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2C17C8C-8930-075E-04D4-C2E4FA2BFCF7}"/>
              </a:ext>
            </a:extLst>
          </p:cNvPr>
          <p:cNvSpPr txBox="1"/>
          <p:nvPr/>
        </p:nvSpPr>
        <p:spPr>
          <a:xfrm>
            <a:off x="-31650" y="2563017"/>
            <a:ext cx="6095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egyik halálra kövezne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5D60BDA8-AD26-940D-83BF-F24CFAA80DD0}"/>
              </a:ext>
            </a:extLst>
          </p:cNvPr>
          <p:cNvSpPr txBox="1"/>
          <p:nvPr/>
        </p:nvSpPr>
        <p:spPr>
          <a:xfrm>
            <a:off x="6095999" y="2563017"/>
            <a:ext cx="6095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másik megbocsát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481A7A8B-5241-F862-2E13-8574811BDBB6}"/>
              </a:ext>
            </a:extLst>
          </p:cNvPr>
          <p:cNvSpPr txBox="1"/>
          <p:nvPr/>
        </p:nvSpPr>
        <p:spPr>
          <a:xfrm>
            <a:off x="-15825" y="3255962"/>
            <a:ext cx="6095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egyik irgalmatlan a másikkal szemben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138C34DF-F4A2-6FAC-2882-A720B73E3732}"/>
              </a:ext>
            </a:extLst>
          </p:cNvPr>
          <p:cNvSpPr txBox="1"/>
          <p:nvPr/>
        </p:nvSpPr>
        <p:spPr>
          <a:xfrm>
            <a:off x="6127651" y="3255962"/>
            <a:ext cx="6095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másik tud irgalmasságot gyakorolni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5429B85B-56B8-8749-61FD-55D8AC004806}"/>
              </a:ext>
            </a:extLst>
          </p:cNvPr>
          <p:cNvSpPr txBox="1"/>
          <p:nvPr/>
        </p:nvSpPr>
        <p:spPr>
          <a:xfrm>
            <a:off x="0" y="4472971"/>
            <a:ext cx="6095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egyik a porba taszít és a földbe döngöl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73F79431-7AAC-AAC9-DA93-39DC9F433D9F}"/>
              </a:ext>
            </a:extLst>
          </p:cNvPr>
          <p:cNvSpPr txBox="1"/>
          <p:nvPr/>
        </p:nvSpPr>
        <p:spPr>
          <a:xfrm>
            <a:off x="6080174" y="4478802"/>
            <a:ext cx="60959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másik lehajol és felemel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84046504-A37C-6D3A-958F-C0E0E2494283}"/>
              </a:ext>
            </a:extLst>
          </p:cNvPr>
          <p:cNvSpPr txBox="1"/>
          <p:nvPr/>
        </p:nvSpPr>
        <p:spPr>
          <a:xfrm>
            <a:off x="-15826" y="5603478"/>
            <a:ext cx="609599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egyiknek egy szava sincs a másikhoz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6A1CDC01-7E96-E064-3D3A-B1FCC7DBF00F}"/>
              </a:ext>
            </a:extLst>
          </p:cNvPr>
          <p:cNvSpPr txBox="1"/>
          <p:nvPr/>
        </p:nvSpPr>
        <p:spPr>
          <a:xfrm>
            <a:off x="6159302" y="5519042"/>
            <a:ext cx="609599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másik szavaiból és tetteiből a megbocsátó, – megmentő – és óvó szeretet ragyog fel.</a:t>
            </a:r>
          </a:p>
        </p:txBody>
      </p:sp>
    </p:spTree>
    <p:extLst>
      <p:ext uri="{BB962C8B-B14F-4D97-AF65-F5344CB8AC3E}">
        <p14:creationId xmlns:p14="http://schemas.microsoft.com/office/powerpoint/2010/main" val="12946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11" grpId="0"/>
      <p:bldP spid="12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BE3E54-DDEB-666F-DD54-70916C921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B89483A-A619-6854-43A7-79A0BB8E0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Jézus születése – hagyomány és történelem | Szabad Föld">
            <a:extLst>
              <a:ext uri="{FF2B5EF4-FFF2-40B4-BE49-F238E27FC236}">
                <a16:creationId xmlns:a16="http://schemas.microsoft.com/office/drawing/2014/main" id="{7FB0FADA-B446-9B42-9331-8C89CCBA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CE6E9D8-A60D-BBFE-CFED-98CCBF9624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6640300-C421-2CDD-79BA-86C3FA837539}"/>
              </a:ext>
            </a:extLst>
          </p:cNvPr>
          <p:cNvSpPr txBox="1"/>
          <p:nvPr/>
        </p:nvSpPr>
        <p:spPr>
          <a:xfrm>
            <a:off x="0" y="473440"/>
            <a:ext cx="5227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Emberi</a:t>
            </a:r>
            <a:r>
              <a:rPr lang="hu-HU" sz="36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szeretet</a:t>
            </a:r>
            <a:endParaRPr lang="hu-HU" sz="3600" u="sng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13BED56-50FB-E0A0-AE5F-965ED862DA5A}"/>
              </a:ext>
            </a:extLst>
          </p:cNvPr>
          <p:cNvSpPr txBox="1"/>
          <p:nvPr/>
        </p:nvSpPr>
        <p:spPr>
          <a:xfrm>
            <a:off x="6964279" y="473439"/>
            <a:ext cx="5227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Isteni</a:t>
            </a:r>
            <a:r>
              <a:rPr lang="hu-HU" sz="36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szeretet</a:t>
            </a:r>
            <a:endParaRPr lang="hu-HU" sz="3600" u="sng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BC741EB-14D8-FFBC-98B2-AAC7588B2C7D}"/>
              </a:ext>
            </a:extLst>
          </p:cNvPr>
          <p:cNvCxnSpPr>
            <a:cxnSpLocks/>
          </p:cNvCxnSpPr>
          <p:nvPr/>
        </p:nvCxnSpPr>
        <p:spPr>
          <a:xfrm>
            <a:off x="6096000" y="473439"/>
            <a:ext cx="0" cy="60356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BB7B13B-18E3-7563-F427-AFC5644196B9}"/>
              </a:ext>
            </a:extLst>
          </p:cNvPr>
          <p:cNvSpPr txBox="1"/>
          <p:nvPr/>
        </p:nvSpPr>
        <p:spPr>
          <a:xfrm>
            <a:off x="-1" y="1699240"/>
            <a:ext cx="6095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szeretethez </a:t>
            </a:r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„jelet kér”</a:t>
            </a:r>
            <a:endParaRPr lang="hu-H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03EEA42-048B-D842-CE0C-05039CC85984}"/>
              </a:ext>
            </a:extLst>
          </p:cNvPr>
          <p:cNvSpPr txBox="1"/>
          <p:nvPr/>
        </p:nvSpPr>
        <p:spPr>
          <a:xfrm>
            <a:off x="6095998" y="1699240"/>
            <a:ext cx="6095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szeretetének </a:t>
            </a:r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„jelét adja”</a:t>
            </a:r>
            <a:endParaRPr lang="hu-H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F365FC07-4FCE-CE30-53C3-346989A710CA}"/>
              </a:ext>
            </a:extLst>
          </p:cNvPr>
          <p:cNvSpPr txBox="1"/>
          <p:nvPr/>
        </p:nvSpPr>
        <p:spPr>
          <a:xfrm>
            <a:off x="-6" y="2817725"/>
            <a:ext cx="6095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Érdekkel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párosul vagy </a:t>
            </a:r>
          </a:p>
          <a:p>
            <a:pPr algn="ctr"/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feltételhez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kötött</a:t>
            </a:r>
            <a:endParaRPr lang="hu-H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34BBEF3E-988D-983F-3436-230E5376C4F7}"/>
              </a:ext>
            </a:extLst>
          </p:cNvPr>
          <p:cNvSpPr txBox="1"/>
          <p:nvPr/>
        </p:nvSpPr>
        <p:spPr>
          <a:xfrm>
            <a:off x="6096001" y="2971350"/>
            <a:ext cx="6095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Érdek</a:t>
            </a:r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és </a:t>
            </a:r>
          </a:p>
          <a:p>
            <a:pPr algn="ctr"/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feltétel nélküli</a:t>
            </a:r>
            <a:endParaRPr lang="hu-H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BCC6ED2E-AD53-2FB6-98E2-B7566149A77C}"/>
              </a:ext>
            </a:extLst>
          </p:cNvPr>
          <p:cNvSpPr txBox="1"/>
          <p:nvPr/>
        </p:nvSpPr>
        <p:spPr>
          <a:xfrm>
            <a:off x="-8" y="4367097"/>
            <a:ext cx="60959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Részrehajló, személyválogató</a:t>
            </a:r>
          </a:p>
          <a:p>
            <a:pPr algn="ctr"/>
            <a:endParaRPr lang="hu-H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A19F1CD-7E65-9329-11D7-650B139BDE66}"/>
              </a:ext>
            </a:extLst>
          </p:cNvPr>
          <p:cNvSpPr txBox="1"/>
          <p:nvPr/>
        </p:nvSpPr>
        <p:spPr>
          <a:xfrm>
            <a:off x="6096001" y="4361884"/>
            <a:ext cx="6095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 személyválogató, őszinte</a:t>
            </a:r>
            <a:endParaRPr lang="hu-H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183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BE3E54-DDEB-666F-DD54-70916C921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B89483A-A619-6854-43A7-79A0BB8E0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Jézus születése – hagyomány és történelem | Szabad Föld">
            <a:extLst>
              <a:ext uri="{FF2B5EF4-FFF2-40B4-BE49-F238E27FC236}">
                <a16:creationId xmlns:a16="http://schemas.microsoft.com/office/drawing/2014/main" id="{7FB0FADA-B446-9B42-9331-8C89CCBA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CE6E9D8-A60D-BBFE-CFED-98CCBF9624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C6640300-C421-2CDD-79BA-86C3FA837539}"/>
              </a:ext>
            </a:extLst>
          </p:cNvPr>
          <p:cNvSpPr txBox="1"/>
          <p:nvPr/>
        </p:nvSpPr>
        <p:spPr>
          <a:xfrm>
            <a:off x="0" y="473440"/>
            <a:ext cx="5227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Emberi</a:t>
            </a:r>
            <a:r>
              <a:rPr lang="hu-HU" sz="36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szeretet</a:t>
            </a:r>
            <a:endParaRPr lang="hu-HU" sz="3600" u="sng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13BED56-50FB-E0A0-AE5F-965ED862DA5A}"/>
              </a:ext>
            </a:extLst>
          </p:cNvPr>
          <p:cNvSpPr txBox="1"/>
          <p:nvPr/>
        </p:nvSpPr>
        <p:spPr>
          <a:xfrm>
            <a:off x="6964279" y="473439"/>
            <a:ext cx="52277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u="sng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Isteni</a:t>
            </a:r>
            <a:r>
              <a:rPr lang="hu-HU" sz="36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szeretet</a:t>
            </a:r>
            <a:endParaRPr lang="hu-HU" sz="3600" u="sng" dirty="0"/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0BC741EB-14D8-FFBC-98B2-AAC7588B2C7D}"/>
              </a:ext>
            </a:extLst>
          </p:cNvPr>
          <p:cNvCxnSpPr>
            <a:cxnSpLocks/>
          </p:cNvCxnSpPr>
          <p:nvPr/>
        </p:nvCxnSpPr>
        <p:spPr>
          <a:xfrm flipH="1">
            <a:off x="6095998" y="473439"/>
            <a:ext cx="2" cy="277619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BB7B13B-18E3-7563-F427-AFC5644196B9}"/>
              </a:ext>
            </a:extLst>
          </p:cNvPr>
          <p:cNvSpPr txBox="1"/>
          <p:nvPr/>
        </p:nvSpPr>
        <p:spPr>
          <a:xfrm>
            <a:off x="2454813" y="1699240"/>
            <a:ext cx="36411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„jelet kér”</a:t>
            </a:r>
            <a:endParaRPr lang="hu-H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803EEA42-048B-D842-CE0C-05039CC85984}"/>
              </a:ext>
            </a:extLst>
          </p:cNvPr>
          <p:cNvSpPr txBox="1"/>
          <p:nvPr/>
        </p:nvSpPr>
        <p:spPr>
          <a:xfrm>
            <a:off x="9122898" y="1699240"/>
            <a:ext cx="30690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„jelét adja”</a:t>
            </a:r>
            <a:endParaRPr lang="hu-H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2C91452-BA66-94EB-E2A4-E08FD29F2650}"/>
              </a:ext>
            </a:extLst>
          </p:cNvPr>
          <p:cNvSpPr txBox="1"/>
          <p:nvPr/>
        </p:nvSpPr>
        <p:spPr>
          <a:xfrm>
            <a:off x="-1058593" y="1760796"/>
            <a:ext cx="6095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szeretethez</a:t>
            </a:r>
            <a:endParaRPr lang="hu-H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7DEB8FD-FC75-B9DE-F5D6-9AAF72F99729}"/>
              </a:ext>
            </a:extLst>
          </p:cNvPr>
          <p:cNvSpPr txBox="1"/>
          <p:nvPr/>
        </p:nvSpPr>
        <p:spPr>
          <a:xfrm>
            <a:off x="5125328" y="1741824"/>
            <a:ext cx="609599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szeretetének</a:t>
            </a:r>
            <a:endParaRPr lang="hu-HU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A5720B1F-F1C3-F98D-5E60-E2B809E6E530}"/>
              </a:ext>
            </a:extLst>
          </p:cNvPr>
          <p:cNvSpPr txBox="1"/>
          <p:nvPr/>
        </p:nvSpPr>
        <p:spPr>
          <a:xfrm>
            <a:off x="198118" y="3799564"/>
            <a:ext cx="11795760" cy="16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</a:t>
            </a:r>
            <a:r>
              <a:rPr lang="hu-HU" sz="3600" b="1" baseline="30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Abban nyilvánul meg Isten hozzánk való szeretete, </a:t>
            </a:r>
          </a:p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hogy egyszülött Fiát küldte el Isten a világba…” 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4,9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1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5BE3E54-DDEB-666F-DD54-70916C9210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B89483A-A619-6854-43A7-79A0BB8E04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6" name="Picture 2" descr="Jézus születése – hagyomány és történelem | Szabad Föld">
            <a:extLst>
              <a:ext uri="{FF2B5EF4-FFF2-40B4-BE49-F238E27FC236}">
                <a16:creationId xmlns:a16="http://schemas.microsoft.com/office/drawing/2014/main" id="{7FB0FADA-B446-9B42-9331-8C89CCBA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églalap 3">
            <a:extLst>
              <a:ext uri="{FF2B5EF4-FFF2-40B4-BE49-F238E27FC236}">
                <a16:creationId xmlns:a16="http://schemas.microsoft.com/office/drawing/2014/main" id="{3CE6E9D8-A60D-BBFE-CFED-98CCBF9624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1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2757B1B-8ABE-299E-8A70-97567DC68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73" y="457056"/>
            <a:ext cx="5943887" cy="5943887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8E04EB5C-FB0E-71CF-C880-595AC909180E}"/>
              </a:ext>
            </a:extLst>
          </p:cNvPr>
          <p:cNvSpPr txBox="1"/>
          <p:nvPr/>
        </p:nvSpPr>
        <p:spPr>
          <a:xfrm>
            <a:off x="499404" y="911347"/>
            <a:ext cx="514877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4000" b="0" i="0" spc="600" dirty="0">
                <a:solidFill>
                  <a:srgbClr val="FFFF00"/>
                </a:solidFill>
                <a:effectLst/>
                <a:latin typeface="gentiumW"/>
              </a:rPr>
              <a:t>κόσμον</a:t>
            </a:r>
            <a:r>
              <a:rPr lang="hu-HU" sz="3200" b="1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- világ </a:t>
            </a:r>
            <a:endParaRPr lang="hu-HU" sz="3200" b="1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323AB832-D5BA-C021-8FDC-BD5798F7CCE0}"/>
              </a:ext>
            </a:extLst>
          </p:cNvPr>
          <p:cNvSpPr txBox="1"/>
          <p:nvPr/>
        </p:nvSpPr>
        <p:spPr>
          <a:xfrm>
            <a:off x="227140" y="2596238"/>
            <a:ext cx="5949464" cy="1665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„egyszülött Fiát küldte el Isten a </a:t>
            </a:r>
            <a:r>
              <a:rPr lang="hu-HU" sz="36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világba</a:t>
            </a:r>
            <a:r>
              <a:rPr lang="hu-HU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…” 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</a:t>
            </a:r>
            <a:r>
              <a:rPr lang="hu-HU" sz="36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Jn</a:t>
            </a:r>
            <a:r>
              <a:rPr lang="hu-HU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4,9</a:t>
            </a:r>
            <a:endParaRPr lang="hu-H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516</Words>
  <Application>Microsoft Office PowerPoint</Application>
  <PresentationFormat>Szélesvásznú</PresentationFormat>
  <Paragraphs>64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gentiumW</vt:lpstr>
      <vt:lpstr>Noto Serif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Krisztián Zsarnai</dc:creator>
  <cp:lastModifiedBy>Krisztián Zsarnai</cp:lastModifiedBy>
  <cp:revision>8</cp:revision>
  <dcterms:created xsi:type="dcterms:W3CDTF">2022-12-26T02:26:44Z</dcterms:created>
  <dcterms:modified xsi:type="dcterms:W3CDTF">2022-12-28T10:10:59Z</dcterms:modified>
</cp:coreProperties>
</file>