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5" r:id="rId5"/>
    <p:sldId id="259" r:id="rId6"/>
    <p:sldId id="260" r:id="rId7"/>
    <p:sldId id="261" r:id="rId8"/>
    <p:sldId id="262" r:id="rId9"/>
    <p:sldId id="263" r:id="rId10"/>
    <p:sldId id="268" r:id="rId11"/>
    <p:sldId id="267" r:id="rId12"/>
    <p:sldId id="266" r:id="rId13"/>
    <p:sldId id="264" r:id="rId14"/>
    <p:sldId id="269" r:id="rId15"/>
    <p:sldId id="271" r:id="rId16"/>
    <p:sldId id="270" r:id="rId17"/>
    <p:sldId id="273" r:id="rId18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7" d="100"/>
          <a:sy n="87" d="100"/>
        </p:scale>
        <p:origin x="61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D1FAF68-FE9A-B86B-7437-625B22D65E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8667761A-B496-3A03-2FA7-3C82D67984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C9FA675D-DBA2-3A5A-7FA3-DF8E6FEBA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A67C-B9DF-4FD3-8A9E-E3AD57297165}" type="datetimeFigureOut">
              <a:rPr lang="hu-HU" smtClean="0"/>
              <a:t>2022. 11. 27.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F107867A-A70A-9837-2BEE-1896AA3D5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8847A194-A53C-23CF-95CF-5DDCB6BDB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F8581-F034-4518-847E-C1D72C64318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640893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fade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27EE44F-C0A0-5CD5-78C2-2C1422116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FB65E97D-1118-914B-CBA1-B3CA991855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61664CF3-3B6B-AE67-625A-DD60C7797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A67C-B9DF-4FD3-8A9E-E3AD57297165}" type="datetimeFigureOut">
              <a:rPr lang="hu-HU" smtClean="0"/>
              <a:t>2022. 11. 27.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659AC03D-21E9-0210-7503-D6C80C217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DD71DFD9-BC82-91CC-9195-0119E53E9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F8581-F034-4518-847E-C1D72C64318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5577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fade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E8FEC644-3EC7-9071-B4D4-66F2D4E293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20DE7B74-954E-3D6C-0080-BCFBF8D20D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54473AF2-2BE0-AB67-7E65-FEC07F06C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A67C-B9DF-4FD3-8A9E-E3AD57297165}" type="datetimeFigureOut">
              <a:rPr lang="hu-HU" smtClean="0"/>
              <a:t>2022. 11. 27.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733C857C-6391-31F9-B841-20F581C52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149C0247-6DFA-40CD-9E0D-C6F9D7233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F8581-F034-4518-847E-C1D72C64318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818432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fade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1EAAE11-24B8-AC49-3EF4-460ED2670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0F49E53-456C-7D79-5E54-5D280CD176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C164330E-4EB6-5B79-08BB-8ACA19A4F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A67C-B9DF-4FD3-8A9E-E3AD57297165}" type="datetimeFigureOut">
              <a:rPr lang="hu-HU" smtClean="0"/>
              <a:t>2022. 11. 27.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32CD8F16-D154-55E8-2D14-3EA162434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BCBA9D66-F842-920A-EE37-208128C5C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F8581-F034-4518-847E-C1D72C64318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571812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fade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EABB729-CC6F-FE0F-CD66-EB8FE9D25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C799E8D3-42DA-DF29-DFAE-0E151962CC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DF48AFBB-6EB7-9ED8-1E39-50B95CB3C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A67C-B9DF-4FD3-8A9E-E3AD57297165}" type="datetimeFigureOut">
              <a:rPr lang="hu-HU" smtClean="0"/>
              <a:t>2022. 11. 27.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9D0EFF5D-A23C-EAF8-37EC-A4D483C90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6D521AD6-DD17-CE90-973F-3863AD0F2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F8581-F034-4518-847E-C1D72C64318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588663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fade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A4BAA71-3521-ACA1-78CE-D56796B9F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62DA8D6-51B6-CDB9-A323-E2C7CA3039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E3ECB3E6-1F03-FF9B-0030-837FF4FEE4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0B47F90D-BF19-B87F-1A37-381FBA282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A67C-B9DF-4FD3-8A9E-E3AD57297165}" type="datetimeFigureOut">
              <a:rPr lang="hu-HU" smtClean="0"/>
              <a:t>2022. 11. 27.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25EECFAE-2B34-CFDF-1CE5-3FBBD9052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E027D2E8-E315-7739-FF7F-1DF39FDDE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F8581-F034-4518-847E-C1D72C64318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109868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fade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2FEFA43-8CA0-26D9-0982-B69396200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37187748-B2D3-0BF9-7D4B-6CB8961A6C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0284E03A-3D0F-2255-06AA-5DD32034AB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AECE033D-A9F3-1AB8-5518-8234B6381D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25FF0AE6-79E3-5CAD-E55A-7B5CE3505B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1FD06770-ADD1-375D-AC03-91F272014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A67C-B9DF-4FD3-8A9E-E3AD57297165}" type="datetimeFigureOut">
              <a:rPr lang="hu-HU" smtClean="0"/>
              <a:t>2022. 11. 27.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778C9CB5-8FFF-0A30-01DC-2DEA965BF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3CE283C2-62EE-8D95-E711-F8A6A8B03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F8581-F034-4518-847E-C1D72C64318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387401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fade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6CDF62D-1A84-12D1-B4E4-E20BAF8E2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046615C4-C491-4C82-250E-8FF494C0C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A67C-B9DF-4FD3-8A9E-E3AD57297165}" type="datetimeFigureOut">
              <a:rPr lang="hu-HU" smtClean="0"/>
              <a:t>2022. 11. 27.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9D87CF44-EBDC-8863-A180-61D762569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5A0ECB87-DBCC-3B39-21A6-E0E16A1A3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F8581-F034-4518-847E-C1D72C64318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722397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fade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694464B7-154A-03BF-63D9-A525AE3CB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A67C-B9DF-4FD3-8A9E-E3AD57297165}" type="datetimeFigureOut">
              <a:rPr lang="hu-HU" smtClean="0"/>
              <a:t>2022. 11. 27.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2C577918-502D-B4DA-48E2-9A6C63105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DF62A182-74FB-7027-869B-34E6C9AA0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F8581-F034-4518-847E-C1D72C64318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008070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fade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C8F8B1D-E1D5-BD35-2882-4CFD38D6C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AF35AFE-92BF-ACA2-6702-7DD336CF3B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AE29F2E9-3D94-71BD-3C11-D5291BD931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961689D3-F01E-BDA3-7618-1823EEE34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A67C-B9DF-4FD3-8A9E-E3AD57297165}" type="datetimeFigureOut">
              <a:rPr lang="hu-HU" smtClean="0"/>
              <a:t>2022. 11. 27.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85CD0579-2AAA-86AF-AC70-603DD91B1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C50E1BF4-FAFD-A94A-84CA-877CFF6E8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F8581-F034-4518-847E-C1D72C64318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088497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fade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EB9E6A2-8B09-3EAD-5C98-03E0E9A89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71E2EDBF-D9CC-01BE-5B52-D34DA40CD2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5C4ACD06-63E6-2ABC-C6A2-2F0838D51A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14A96595-956D-9684-85A2-98544EB62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A67C-B9DF-4FD3-8A9E-E3AD57297165}" type="datetimeFigureOut">
              <a:rPr lang="hu-HU" smtClean="0"/>
              <a:t>2022. 11. 27.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3B34FCC9-892C-D358-CAD8-03A5A48C9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949D3763-E193-096B-E3C5-6CA127D86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F8581-F034-4518-847E-C1D72C64318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109043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fade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662EEC22-5FD1-3702-021F-310610715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A614F311-E7BC-9E3F-4973-374C8915E5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FA2EB7EF-167F-F1EB-A687-C8DD72F3F4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CA67C-B9DF-4FD3-8A9E-E3AD57297165}" type="datetimeFigureOut">
              <a:rPr lang="hu-HU" smtClean="0"/>
              <a:t>2022. 11. 27.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F9E77E02-D2E7-F303-782A-63BF670F50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0C2150C9-86CA-5D5D-989B-5509838580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F8581-F034-4518-847E-C1D72C64318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22590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250">
        <p:fade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8C6CC91-D67D-0F79-92ED-DEBDBE0365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96240E1D-80F0-CB5B-3524-0AA8EE6CA7C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Tartalom helye 3">
            <a:extLst>
              <a:ext uri="{FF2B5EF4-FFF2-40B4-BE49-F238E27FC236}">
                <a16:creationId xmlns:a16="http://schemas.microsoft.com/office/drawing/2014/main" id="{89A692C6-135A-B786-2CA9-1ECA0DF480F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sp>
        <p:nvSpPr>
          <p:cNvPr id="5" name="Téglalap 4">
            <a:extLst>
              <a:ext uri="{FF2B5EF4-FFF2-40B4-BE49-F238E27FC236}">
                <a16:creationId xmlns:a16="http://schemas.microsoft.com/office/drawing/2014/main" id="{6E09CCCE-2EC7-D044-7B66-5B25FA20664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030A0">
              <a:alpha val="82000"/>
            </a:srgbClr>
          </a:solidFill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ABD1F7DC-32DC-6C8A-9166-305423E1EC62}"/>
              </a:ext>
            </a:extLst>
          </p:cNvPr>
          <p:cNvSpPr txBox="1"/>
          <p:nvPr/>
        </p:nvSpPr>
        <p:spPr>
          <a:xfrm>
            <a:off x="188976" y="662183"/>
            <a:ext cx="11814048" cy="55336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hu-H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„</a:t>
            </a:r>
            <a:r>
              <a:rPr lang="hu-HU" sz="40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14</a:t>
            </a:r>
            <a:r>
              <a:rPr lang="hu-H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Ujjongj, örülj, </a:t>
            </a:r>
            <a:r>
              <a:rPr lang="hu-HU" sz="4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Sion</a:t>
            </a:r>
            <a:r>
              <a:rPr lang="hu-H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leánya, mert jövök már, és itt fogok lakni - így szól az ÚR. </a:t>
            </a:r>
            <a:r>
              <a:rPr lang="hu-HU" sz="40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15</a:t>
            </a:r>
            <a:r>
              <a:rPr lang="hu-H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A többi nép is csatlakozik az </a:t>
            </a:r>
            <a:r>
              <a:rPr lang="hu-HU" sz="4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ÚRhoz</a:t>
            </a:r>
            <a:r>
              <a:rPr lang="hu-H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azon a napon, és az ő népévé lesznek, ő pedig köztetek fog lakni. Akkor megtudjátok, hogy a Seregek </a:t>
            </a:r>
            <a:r>
              <a:rPr lang="hu-HU" sz="4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URa</a:t>
            </a:r>
            <a:r>
              <a:rPr lang="hu-H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küldött engem hozzátok.”</a:t>
            </a:r>
            <a:r>
              <a:rPr lang="hu-HU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hu-HU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Zak</a:t>
            </a:r>
            <a:r>
              <a:rPr lang="hu-HU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2,14-15</a:t>
            </a:r>
            <a:endParaRPr lang="hu-HU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742390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fade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8C6CC91-D67D-0F79-92ED-DEBDBE0365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96240E1D-80F0-CB5B-3524-0AA8EE6CA7C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Tartalom helye 3">
            <a:extLst>
              <a:ext uri="{FF2B5EF4-FFF2-40B4-BE49-F238E27FC236}">
                <a16:creationId xmlns:a16="http://schemas.microsoft.com/office/drawing/2014/main" id="{89A692C6-135A-B786-2CA9-1ECA0DF480F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sp>
        <p:nvSpPr>
          <p:cNvPr id="5" name="Téglalap 4">
            <a:extLst>
              <a:ext uri="{FF2B5EF4-FFF2-40B4-BE49-F238E27FC236}">
                <a16:creationId xmlns:a16="http://schemas.microsoft.com/office/drawing/2014/main" id="{6E09CCCE-2EC7-D044-7B66-5B25FA20664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030A0">
              <a:alpha val="82000"/>
            </a:srgbClr>
          </a:solidFill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0F10F480-F58B-5CCD-DBF1-BFBA871AC3F4}"/>
              </a:ext>
            </a:extLst>
          </p:cNvPr>
          <p:cNvSpPr txBox="1"/>
          <p:nvPr/>
        </p:nvSpPr>
        <p:spPr>
          <a:xfrm>
            <a:off x="113841" y="1294599"/>
            <a:ext cx="11964318" cy="39632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hu-HU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Ígéret:</a:t>
            </a:r>
            <a:r>
              <a:rPr lang="hu-HU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Immánuelnek fogják hívni </a:t>
            </a:r>
            <a:r>
              <a:rPr lang="hu-HU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(Kr.e. 740 körül)</a:t>
            </a:r>
            <a:endParaRPr lang="hu-HU" sz="32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hu-HU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Igehely:</a:t>
            </a:r>
            <a:r>
              <a:rPr lang="hu-HU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Ézs 7,14 </a:t>
            </a:r>
            <a:r>
              <a:rPr lang="hu-HU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„</a:t>
            </a:r>
            <a:r>
              <a:rPr lang="hu-HU" sz="3200" b="1" baseline="30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14</a:t>
            </a:r>
            <a:r>
              <a:rPr lang="hu-HU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Ezért </a:t>
            </a:r>
            <a:r>
              <a:rPr lang="hu-HU" sz="32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ád</a:t>
            </a:r>
            <a:r>
              <a:rPr lang="hu-HU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jelt néktek az Úr maga: </a:t>
            </a:r>
            <a:r>
              <a:rPr lang="hu-HU" sz="32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Ímé</a:t>
            </a:r>
            <a:r>
              <a:rPr lang="hu-HU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 szűz fogan méhében, és szül </a:t>
            </a:r>
            <a:r>
              <a:rPr lang="hu-HU" sz="32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fiat</a:t>
            </a:r>
            <a:r>
              <a:rPr lang="hu-HU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s nevezi azt Immánuelnek…”</a:t>
            </a:r>
            <a:endParaRPr lang="hu-HU" sz="32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hu-HU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Beteljesülés:</a:t>
            </a:r>
            <a:r>
              <a:rPr lang="hu-HU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Mt</a:t>
            </a:r>
            <a:r>
              <a:rPr lang="hu-HU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1,23 </a:t>
            </a:r>
            <a:r>
              <a:rPr lang="hu-HU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hu-HU" sz="3200" b="1" baseline="30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23</a:t>
            </a:r>
            <a:r>
              <a:rPr lang="hu-HU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„Íme, a szűz fogan méhében, fiút szül, akit </a:t>
            </a:r>
            <a:r>
              <a:rPr lang="hu-HU" sz="32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Immánuélnek</a:t>
            </a:r>
            <a:r>
              <a:rPr lang="hu-HU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neveznek” - ami azt jelenti: Velünk az Isten.</a:t>
            </a:r>
            <a:r>
              <a:rPr lang="hu-HU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hu-HU" sz="32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3221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fade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8C6CC91-D67D-0F79-92ED-DEBDBE0365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96240E1D-80F0-CB5B-3524-0AA8EE6CA7C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Tartalom helye 3">
            <a:extLst>
              <a:ext uri="{FF2B5EF4-FFF2-40B4-BE49-F238E27FC236}">
                <a16:creationId xmlns:a16="http://schemas.microsoft.com/office/drawing/2014/main" id="{89A692C6-135A-B786-2CA9-1ECA0DF480F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sp>
        <p:nvSpPr>
          <p:cNvPr id="5" name="Téglalap 4">
            <a:extLst>
              <a:ext uri="{FF2B5EF4-FFF2-40B4-BE49-F238E27FC236}">
                <a16:creationId xmlns:a16="http://schemas.microsoft.com/office/drawing/2014/main" id="{6E09CCCE-2EC7-D044-7B66-5B25FA20664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030A0">
              <a:alpha val="82000"/>
            </a:srgbClr>
          </a:solidFill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3DE0BE30-F9F1-891E-0FE1-87DDC8DB8E58}"/>
              </a:ext>
            </a:extLst>
          </p:cNvPr>
          <p:cNvSpPr txBox="1"/>
          <p:nvPr/>
        </p:nvSpPr>
        <p:spPr>
          <a:xfrm>
            <a:off x="108332" y="-59856"/>
            <a:ext cx="11975335" cy="69178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hu-HU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Ígéret:</a:t>
            </a:r>
            <a:r>
              <a:rPr lang="hu-HU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hatalom halálra fogja keresni </a:t>
            </a:r>
            <a:r>
              <a:rPr lang="hu-HU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(Kr.e. 650 - 585)</a:t>
            </a:r>
            <a:endParaRPr lang="hu-HU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hu-HU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Igehely:</a:t>
            </a:r>
            <a:r>
              <a:rPr lang="hu-HU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Jer 31,15 </a:t>
            </a:r>
            <a:r>
              <a:rPr lang="hu-HU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hu-HU" sz="3200" b="1" baseline="30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15</a:t>
            </a:r>
            <a:r>
              <a:rPr lang="hu-HU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Ezt mondja az ÚR: Hangos jajgatás hallatszik Rámában, és keserves sírás: Ráhel siratja fiait, nem tud megvigasztalódni, hogy nincsenek többé fiai.</a:t>
            </a:r>
            <a:r>
              <a:rPr lang="hu-HU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hu-HU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hu-HU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Beteljesülés:</a:t>
            </a:r>
            <a:r>
              <a:rPr lang="hu-HU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Mt</a:t>
            </a:r>
            <a:r>
              <a:rPr lang="hu-HU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2,16 </a:t>
            </a:r>
            <a:r>
              <a:rPr lang="hu-HU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hu-HU" sz="3200" b="1" baseline="30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16</a:t>
            </a:r>
            <a:r>
              <a:rPr lang="hu-HU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Amikor Heródes látta, hogy a bölcsek túljártak az eszén, nagy haragra lobbant, elküldte embereit, és megöletett Betlehemben és annak egész környékén minden kétesztendős és ennél fiatalabb fiúgyermeket, annak az időpontnak megfelelően, amelyet pontosan megtudott a bölcsektől.</a:t>
            </a:r>
            <a:r>
              <a:rPr lang="hu-HU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hu-HU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35452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fade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8C6CC91-D67D-0F79-92ED-DEBDBE0365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96240E1D-80F0-CB5B-3524-0AA8EE6CA7C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Tartalom helye 3">
            <a:extLst>
              <a:ext uri="{FF2B5EF4-FFF2-40B4-BE49-F238E27FC236}">
                <a16:creationId xmlns:a16="http://schemas.microsoft.com/office/drawing/2014/main" id="{89A692C6-135A-B786-2CA9-1ECA0DF480F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sp>
        <p:nvSpPr>
          <p:cNvPr id="5" name="Téglalap 4">
            <a:extLst>
              <a:ext uri="{FF2B5EF4-FFF2-40B4-BE49-F238E27FC236}">
                <a16:creationId xmlns:a16="http://schemas.microsoft.com/office/drawing/2014/main" id="{6E09CCCE-2EC7-D044-7B66-5B25FA20664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030A0">
              <a:alpha val="82000"/>
            </a:srgbClr>
          </a:solidFill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2050" name="Picture 2" descr="Holnap Lesz Az Év Legkorábbi Napkeltéje 2022 | Horgászmánia Friss Horgász  Hírek">
            <a:extLst>
              <a:ext uri="{FF2B5EF4-FFF2-40B4-BE49-F238E27FC236}">
                <a16:creationId xmlns:a16="http://schemas.microsoft.com/office/drawing/2014/main" id="{6BA283D2-53E3-5DD9-B55E-F1881D4B0C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8491" y="19050"/>
            <a:ext cx="12260491" cy="681989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églalap 7">
            <a:extLst>
              <a:ext uri="{FF2B5EF4-FFF2-40B4-BE49-F238E27FC236}">
                <a16:creationId xmlns:a16="http://schemas.microsoft.com/office/drawing/2014/main" id="{623BBF7B-FE3B-AD43-A41E-AB1ADBD79448}"/>
              </a:ext>
            </a:extLst>
          </p:cNvPr>
          <p:cNvSpPr/>
          <p:nvPr/>
        </p:nvSpPr>
        <p:spPr>
          <a:xfrm>
            <a:off x="1355075" y="4479656"/>
            <a:ext cx="9683826" cy="2011056"/>
          </a:xfrm>
          <a:prstGeom prst="rect">
            <a:avLst/>
          </a:prstGeom>
          <a:solidFill>
            <a:schemeClr val="tx1">
              <a:alpha val="47000"/>
            </a:schemeClr>
          </a:solidFill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bg1"/>
              </a:solidFill>
            </a:endParaRP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00067A45-9F2D-7C11-F994-AA959F82BFA2}"/>
              </a:ext>
            </a:extLst>
          </p:cNvPr>
          <p:cNvSpPr txBox="1"/>
          <p:nvPr/>
        </p:nvSpPr>
        <p:spPr>
          <a:xfrm>
            <a:off x="1470751" y="4479656"/>
            <a:ext cx="9243150" cy="1840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u-H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„</a:t>
            </a:r>
            <a:r>
              <a:rPr lang="hu-H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múlik a sötétség, és már fénylik az igazi világosság.</a:t>
            </a:r>
            <a:r>
              <a:rPr lang="hu-H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” </a:t>
            </a:r>
            <a:r>
              <a:rPr lang="hu-HU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I </a:t>
            </a:r>
            <a:r>
              <a:rPr lang="hu-HU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Jn</a:t>
            </a:r>
            <a:r>
              <a:rPr lang="hu-HU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2,8b</a:t>
            </a:r>
            <a:endParaRPr lang="hu-HU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554219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fade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8C6CC91-D67D-0F79-92ED-DEBDBE0365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96240E1D-80F0-CB5B-3524-0AA8EE6CA7C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Tartalom helye 3">
            <a:extLst>
              <a:ext uri="{FF2B5EF4-FFF2-40B4-BE49-F238E27FC236}">
                <a16:creationId xmlns:a16="http://schemas.microsoft.com/office/drawing/2014/main" id="{89A692C6-135A-B786-2CA9-1ECA0DF480F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sp>
        <p:nvSpPr>
          <p:cNvPr id="5" name="Téglalap 4">
            <a:extLst>
              <a:ext uri="{FF2B5EF4-FFF2-40B4-BE49-F238E27FC236}">
                <a16:creationId xmlns:a16="http://schemas.microsoft.com/office/drawing/2014/main" id="{6E09CCCE-2EC7-D044-7B66-5B25FA20664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030A0">
              <a:alpha val="82000"/>
            </a:srgbClr>
          </a:solidFill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7" name="Egyenes összekötő 6">
            <a:extLst>
              <a:ext uri="{FF2B5EF4-FFF2-40B4-BE49-F238E27FC236}">
                <a16:creationId xmlns:a16="http://schemas.microsoft.com/office/drawing/2014/main" id="{025E4FBD-4EE3-6494-2DA5-F4BA51CD17D0}"/>
              </a:ext>
            </a:extLst>
          </p:cNvPr>
          <p:cNvCxnSpPr/>
          <p:nvPr/>
        </p:nvCxnSpPr>
        <p:spPr>
          <a:xfrm>
            <a:off x="6096000" y="154236"/>
            <a:ext cx="0" cy="6510969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zövegdoboz 8">
            <a:extLst>
              <a:ext uri="{FF2B5EF4-FFF2-40B4-BE49-F238E27FC236}">
                <a16:creationId xmlns:a16="http://schemas.microsoft.com/office/drawing/2014/main" id="{80B511D0-7C72-42AF-F40D-A1213D008D87}"/>
              </a:ext>
            </a:extLst>
          </p:cNvPr>
          <p:cNvSpPr txBox="1"/>
          <p:nvPr/>
        </p:nvSpPr>
        <p:spPr>
          <a:xfrm>
            <a:off x="231354" y="268968"/>
            <a:ext cx="577283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u-HU" sz="32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Történelmi</a:t>
            </a:r>
            <a:r>
              <a:rPr lang="hu-H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dimenzió</a:t>
            </a:r>
            <a:endParaRPr lang="hu-H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Szövegdoboz 9">
            <a:extLst>
              <a:ext uri="{FF2B5EF4-FFF2-40B4-BE49-F238E27FC236}">
                <a16:creationId xmlns:a16="http://schemas.microsoft.com/office/drawing/2014/main" id="{F3D380D4-8D07-A077-9DC8-5933E1793348}"/>
              </a:ext>
            </a:extLst>
          </p:cNvPr>
          <p:cNvSpPr txBox="1"/>
          <p:nvPr/>
        </p:nvSpPr>
        <p:spPr>
          <a:xfrm>
            <a:off x="6187809" y="268968"/>
            <a:ext cx="577283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u-HU" sz="32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Jövendőbeli</a:t>
            </a:r>
            <a:r>
              <a:rPr lang="hu-H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dimenzió</a:t>
            </a:r>
            <a:endParaRPr lang="hu-H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EB88E87A-8F1C-9C46-BC54-CDF838DDD100}"/>
              </a:ext>
            </a:extLst>
          </p:cNvPr>
          <p:cNvSpPr txBox="1"/>
          <p:nvPr/>
        </p:nvSpPr>
        <p:spPr>
          <a:xfrm>
            <a:off x="231354" y="1259609"/>
            <a:ext cx="5772838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Zakariás próféta Kr.e. 520-480</a:t>
            </a:r>
            <a:endParaRPr lang="hu-HU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683FD0C2-DE3F-E609-6E8C-E7606F1EF650}"/>
              </a:ext>
            </a:extLst>
          </p:cNvPr>
          <p:cNvSpPr txBox="1"/>
          <p:nvPr/>
        </p:nvSpPr>
        <p:spPr>
          <a:xfrm>
            <a:off x="231354" y="1876825"/>
            <a:ext cx="5772838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Kr.e. 538-ban </a:t>
            </a:r>
            <a:r>
              <a:rPr lang="hu-HU" sz="3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Círusz</a:t>
            </a:r>
            <a:r>
              <a:rPr lang="hu-HU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engedélyt ad a zsidóknak a hazatérésre Babilonból.</a:t>
            </a:r>
            <a:endParaRPr lang="hu-HU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42E47A05-F2CA-4B8A-1CD3-57498446A6C5}"/>
              </a:ext>
            </a:extLst>
          </p:cNvPr>
          <p:cNvSpPr txBox="1"/>
          <p:nvPr/>
        </p:nvSpPr>
        <p:spPr>
          <a:xfrm>
            <a:off x="231354" y="3346251"/>
            <a:ext cx="577283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Kb. 50 000 zsidó tér haza, köztük </a:t>
            </a:r>
            <a:r>
              <a:rPr lang="hu-HU" sz="30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Haggeus</a:t>
            </a:r>
            <a:r>
              <a:rPr lang="hu-HU" sz="3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és Zakariás </a:t>
            </a:r>
            <a:r>
              <a:rPr lang="hu-HU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próféta</a:t>
            </a:r>
            <a:endParaRPr lang="hu-HU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Szövegdoboz 13">
            <a:extLst>
              <a:ext uri="{FF2B5EF4-FFF2-40B4-BE49-F238E27FC236}">
                <a16:creationId xmlns:a16="http://schemas.microsoft.com/office/drawing/2014/main" id="{3C8D766E-C6BF-182E-FE84-0526C2222C8C}"/>
              </a:ext>
            </a:extLst>
          </p:cNvPr>
          <p:cNvSpPr txBox="1"/>
          <p:nvPr/>
        </p:nvSpPr>
        <p:spPr>
          <a:xfrm>
            <a:off x="231354" y="4478090"/>
            <a:ext cx="586464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Zakariás azzal bátorította a népet, hogy Isten hűséges, megáldja munkájukat és helyreállítja jó sorsukat.</a:t>
            </a:r>
          </a:p>
        </p:txBody>
      </p:sp>
      <p:sp>
        <p:nvSpPr>
          <p:cNvPr id="15" name="Szövegdoboz 14">
            <a:extLst>
              <a:ext uri="{FF2B5EF4-FFF2-40B4-BE49-F238E27FC236}">
                <a16:creationId xmlns:a16="http://schemas.microsoft.com/office/drawing/2014/main" id="{CF3AC143-49FF-DD63-303C-B879B64ED393}"/>
              </a:ext>
            </a:extLst>
          </p:cNvPr>
          <p:cNvSpPr txBox="1"/>
          <p:nvPr/>
        </p:nvSpPr>
        <p:spPr>
          <a:xfrm>
            <a:off x="6119868" y="1258394"/>
            <a:ext cx="586464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Isten ígéretei a megígért Messiásban teljesednek be</a:t>
            </a:r>
          </a:p>
        </p:txBody>
      </p:sp>
      <p:sp>
        <p:nvSpPr>
          <p:cNvPr id="16" name="Szövegdoboz 15">
            <a:extLst>
              <a:ext uri="{FF2B5EF4-FFF2-40B4-BE49-F238E27FC236}">
                <a16:creationId xmlns:a16="http://schemas.microsoft.com/office/drawing/2014/main" id="{4EB3FF15-2EB0-847E-2595-1C723403C251}"/>
              </a:ext>
            </a:extLst>
          </p:cNvPr>
          <p:cNvSpPr txBox="1"/>
          <p:nvPr/>
        </p:nvSpPr>
        <p:spPr>
          <a:xfrm>
            <a:off x="6096000" y="2307212"/>
            <a:ext cx="586464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Zak</a:t>
            </a:r>
            <a:r>
              <a:rPr lang="hu-HU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9,9</a:t>
            </a:r>
            <a:r>
              <a:rPr lang="hu-HU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szamáron fog bevonulni Jeruzsálembe (</a:t>
            </a:r>
            <a:r>
              <a:rPr lang="hu-HU" sz="3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Mt</a:t>
            </a:r>
            <a:r>
              <a:rPr lang="hu-HU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21,5)</a:t>
            </a:r>
          </a:p>
        </p:txBody>
      </p:sp>
      <p:sp>
        <p:nvSpPr>
          <p:cNvPr id="17" name="Szövegdoboz 16">
            <a:extLst>
              <a:ext uri="{FF2B5EF4-FFF2-40B4-BE49-F238E27FC236}">
                <a16:creationId xmlns:a16="http://schemas.microsoft.com/office/drawing/2014/main" id="{B221100C-F856-9596-4B6E-97F3ED3A0BE6}"/>
              </a:ext>
            </a:extLst>
          </p:cNvPr>
          <p:cNvSpPr txBox="1"/>
          <p:nvPr/>
        </p:nvSpPr>
        <p:spPr>
          <a:xfrm>
            <a:off x="6141905" y="3346250"/>
            <a:ext cx="586464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Zak</a:t>
            </a:r>
            <a:r>
              <a:rPr lang="hu-HU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11,12-13</a:t>
            </a:r>
            <a:r>
              <a:rPr lang="hu-HU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harminc ezüstért elárulják (</a:t>
            </a:r>
            <a:r>
              <a:rPr lang="hu-HU" sz="3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Mt</a:t>
            </a:r>
            <a:r>
              <a:rPr lang="hu-HU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26,15)</a:t>
            </a:r>
          </a:p>
        </p:txBody>
      </p:sp>
      <p:sp>
        <p:nvSpPr>
          <p:cNvPr id="18" name="Szövegdoboz 17">
            <a:extLst>
              <a:ext uri="{FF2B5EF4-FFF2-40B4-BE49-F238E27FC236}">
                <a16:creationId xmlns:a16="http://schemas.microsoft.com/office/drawing/2014/main" id="{EC6F8DE1-4A6E-9D92-FA81-22A2A60E46DA}"/>
              </a:ext>
            </a:extLst>
          </p:cNvPr>
          <p:cNvSpPr txBox="1"/>
          <p:nvPr/>
        </p:nvSpPr>
        <p:spPr>
          <a:xfrm>
            <a:off x="6141905" y="4431923"/>
            <a:ext cx="586464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Zak</a:t>
            </a:r>
            <a:r>
              <a:rPr lang="hu-HU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12,10</a:t>
            </a:r>
            <a:r>
              <a:rPr lang="hu-HU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testét átszúrják (</a:t>
            </a:r>
            <a:r>
              <a:rPr lang="hu-HU" sz="3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Jn</a:t>
            </a:r>
            <a:r>
              <a:rPr lang="hu-HU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19,33)</a:t>
            </a:r>
          </a:p>
        </p:txBody>
      </p:sp>
    </p:spTree>
    <p:extLst>
      <p:ext uri="{BB962C8B-B14F-4D97-AF65-F5344CB8AC3E}">
        <p14:creationId xmlns:p14="http://schemas.microsoft.com/office/powerpoint/2010/main" val="14954987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8C6CC91-D67D-0F79-92ED-DEBDBE0365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96240E1D-80F0-CB5B-3524-0AA8EE6CA7C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Tartalom helye 3">
            <a:extLst>
              <a:ext uri="{FF2B5EF4-FFF2-40B4-BE49-F238E27FC236}">
                <a16:creationId xmlns:a16="http://schemas.microsoft.com/office/drawing/2014/main" id="{89A692C6-135A-B786-2CA9-1ECA0DF480F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sp>
        <p:nvSpPr>
          <p:cNvPr id="5" name="Téglalap 4">
            <a:extLst>
              <a:ext uri="{FF2B5EF4-FFF2-40B4-BE49-F238E27FC236}">
                <a16:creationId xmlns:a16="http://schemas.microsoft.com/office/drawing/2014/main" id="{6E09CCCE-2EC7-D044-7B66-5B25FA20664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030A0">
              <a:alpha val="82000"/>
            </a:srgbClr>
          </a:solidFill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C6C00F7F-9E66-B5DA-EA5F-DAAA862AE18A}"/>
              </a:ext>
            </a:extLst>
          </p:cNvPr>
          <p:cNvSpPr txBox="1"/>
          <p:nvPr/>
        </p:nvSpPr>
        <p:spPr>
          <a:xfrm>
            <a:off x="108332" y="1030288"/>
            <a:ext cx="11975335" cy="24965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u-H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„</a:t>
            </a:r>
            <a:r>
              <a:rPr lang="hu-HU" sz="36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1</a:t>
            </a:r>
            <a:r>
              <a:rPr lang="hu-H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Azon a napon forrás fakad Dávid háza és Jeruzsálem lakói számára, hogy lemossa a vétket és a szennyet.</a:t>
            </a:r>
            <a:r>
              <a:rPr lang="hu-H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” </a:t>
            </a:r>
          </a:p>
          <a:p>
            <a:pPr algn="ctr">
              <a:lnSpc>
                <a:spcPct val="150000"/>
              </a:lnSpc>
            </a:pPr>
            <a:r>
              <a:rPr lang="hu-HU" sz="3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Zak</a:t>
            </a:r>
            <a:r>
              <a:rPr lang="hu-HU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13,1</a:t>
            </a:r>
            <a:endParaRPr lang="hu-HU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id="{80C340CD-02F5-9CCF-CD5D-A1F80F57BC10}"/>
              </a:ext>
            </a:extLst>
          </p:cNvPr>
          <p:cNvSpPr txBox="1"/>
          <p:nvPr/>
        </p:nvSpPr>
        <p:spPr>
          <a:xfrm>
            <a:off x="0" y="230327"/>
            <a:ext cx="1197533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u-H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Prófécia</a:t>
            </a:r>
            <a:endParaRPr lang="hu-HU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37B42FC6-92FF-A482-2EFA-4AFE359A7C81}"/>
              </a:ext>
            </a:extLst>
          </p:cNvPr>
          <p:cNvSpPr txBox="1"/>
          <p:nvPr/>
        </p:nvSpPr>
        <p:spPr>
          <a:xfrm>
            <a:off x="108332" y="4259330"/>
            <a:ext cx="1197533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u-H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Beteljesedés</a:t>
            </a:r>
          </a:p>
        </p:txBody>
      </p:sp>
      <p:sp>
        <p:nvSpPr>
          <p:cNvPr id="10" name="Szövegdoboz 9">
            <a:extLst>
              <a:ext uri="{FF2B5EF4-FFF2-40B4-BE49-F238E27FC236}">
                <a16:creationId xmlns:a16="http://schemas.microsoft.com/office/drawing/2014/main" id="{957BED81-77D7-A492-19C6-D8998741668B}"/>
              </a:ext>
            </a:extLst>
          </p:cNvPr>
          <p:cNvSpPr txBox="1"/>
          <p:nvPr/>
        </p:nvSpPr>
        <p:spPr>
          <a:xfrm>
            <a:off x="108332" y="4902876"/>
            <a:ext cx="11975335" cy="16655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u-H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„ Íme, az Isten Báránya, aki elveszi a világ bűnét!” </a:t>
            </a:r>
          </a:p>
          <a:p>
            <a:pPr algn="ctr">
              <a:lnSpc>
                <a:spcPct val="150000"/>
              </a:lnSpc>
            </a:pPr>
            <a:r>
              <a:rPr lang="hu-HU" sz="3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Jn</a:t>
            </a:r>
            <a:r>
              <a:rPr lang="hu-HU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1,29</a:t>
            </a:r>
            <a:endParaRPr lang="hu-HU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827183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8C6CC91-D67D-0F79-92ED-DEBDBE0365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96240E1D-80F0-CB5B-3524-0AA8EE6CA7C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Tartalom helye 3">
            <a:extLst>
              <a:ext uri="{FF2B5EF4-FFF2-40B4-BE49-F238E27FC236}">
                <a16:creationId xmlns:a16="http://schemas.microsoft.com/office/drawing/2014/main" id="{89A692C6-135A-B786-2CA9-1ECA0DF480F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sp>
        <p:nvSpPr>
          <p:cNvPr id="5" name="Téglalap 4">
            <a:extLst>
              <a:ext uri="{FF2B5EF4-FFF2-40B4-BE49-F238E27FC236}">
                <a16:creationId xmlns:a16="http://schemas.microsoft.com/office/drawing/2014/main" id="{6E09CCCE-2EC7-D044-7B66-5B25FA20664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030A0">
              <a:alpha val="82000"/>
            </a:srgbClr>
          </a:solidFill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1026" name="Picture 2" descr="Tudod, hogy mikor milyen gyertyákat kell az ADVENTI KOSZORÚBA tűzni? |  Málnárium - Több, mint fitnesz!">
            <a:extLst>
              <a:ext uri="{FF2B5EF4-FFF2-40B4-BE49-F238E27FC236}">
                <a16:creationId xmlns:a16="http://schemas.microsoft.com/office/drawing/2014/main" id="{D98DE314-5542-C2BC-768C-5DD17DB0AB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82" y="3733799"/>
            <a:ext cx="5389546" cy="299658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Bibliai próféciák 2019-re">
            <a:extLst>
              <a:ext uri="{FF2B5EF4-FFF2-40B4-BE49-F238E27FC236}">
                <a16:creationId xmlns:a16="http://schemas.microsoft.com/office/drawing/2014/main" id="{F48E1C43-F51D-534F-0CBC-69599F59A9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82" y="127613"/>
            <a:ext cx="5389546" cy="351492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zövegdoboz 5">
            <a:extLst>
              <a:ext uri="{FF2B5EF4-FFF2-40B4-BE49-F238E27FC236}">
                <a16:creationId xmlns:a16="http://schemas.microsoft.com/office/drawing/2014/main" id="{4EAE0DA4-D7B7-6726-0AFC-7A3CB47824EF}"/>
              </a:ext>
            </a:extLst>
          </p:cNvPr>
          <p:cNvSpPr txBox="1"/>
          <p:nvPr/>
        </p:nvSpPr>
        <p:spPr>
          <a:xfrm>
            <a:off x="5489328" y="938480"/>
            <a:ext cx="6486007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u-H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Próféciák </a:t>
            </a:r>
          </a:p>
          <a:p>
            <a:pPr algn="ctr"/>
            <a:r>
              <a:rPr lang="hu-H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az Ószövetségben</a:t>
            </a:r>
            <a:endParaRPr lang="hu-HU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id="{E3B5ED12-E940-9A4B-F9C2-88F38E50BAE0}"/>
              </a:ext>
            </a:extLst>
          </p:cNvPr>
          <p:cNvSpPr txBox="1"/>
          <p:nvPr/>
        </p:nvSpPr>
        <p:spPr>
          <a:xfrm>
            <a:off x="5489327" y="4587880"/>
            <a:ext cx="6486007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u-H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Beteljesedések </a:t>
            </a:r>
          </a:p>
          <a:p>
            <a:pPr algn="ctr"/>
            <a:r>
              <a:rPr lang="hu-H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az Újszövetségben</a:t>
            </a:r>
            <a:endParaRPr lang="hu-HU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638416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fade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8C6CC91-D67D-0F79-92ED-DEBDBE0365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96240E1D-80F0-CB5B-3524-0AA8EE6CA7C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Tartalom helye 3">
            <a:extLst>
              <a:ext uri="{FF2B5EF4-FFF2-40B4-BE49-F238E27FC236}">
                <a16:creationId xmlns:a16="http://schemas.microsoft.com/office/drawing/2014/main" id="{89A692C6-135A-B786-2CA9-1ECA0DF480F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sp>
        <p:nvSpPr>
          <p:cNvPr id="5" name="Téglalap 4">
            <a:extLst>
              <a:ext uri="{FF2B5EF4-FFF2-40B4-BE49-F238E27FC236}">
                <a16:creationId xmlns:a16="http://schemas.microsoft.com/office/drawing/2014/main" id="{6E09CCCE-2EC7-D044-7B66-5B25FA20664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030A0">
              <a:alpha val="82000"/>
            </a:srgbClr>
          </a:solidFill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5425ACFD-4424-64B5-D014-587A7CD37F87}"/>
              </a:ext>
            </a:extLst>
          </p:cNvPr>
          <p:cNvSpPr txBox="1"/>
          <p:nvPr/>
        </p:nvSpPr>
        <p:spPr>
          <a:xfrm>
            <a:off x="113841" y="5186256"/>
            <a:ext cx="11964318" cy="14033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u-HU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„</a:t>
            </a:r>
            <a:r>
              <a:rPr lang="hu-HU" sz="30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14</a:t>
            </a:r>
            <a:r>
              <a:rPr lang="hu-HU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Eltörölte a követelésével minket terhelő adóslevelet, amely minket vádolt, eltávolította azt az útból, odaszegezve a keresztfára.</a:t>
            </a:r>
            <a:r>
              <a:rPr lang="hu-HU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”</a:t>
            </a:r>
            <a:r>
              <a:rPr lang="hu-HU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3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Kol</a:t>
            </a:r>
            <a:r>
              <a:rPr lang="hu-HU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2,14</a:t>
            </a:r>
            <a:endParaRPr lang="hu-HU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Kép 8">
            <a:extLst>
              <a:ext uri="{FF2B5EF4-FFF2-40B4-BE49-F238E27FC236}">
                <a16:creationId xmlns:a16="http://schemas.microsoft.com/office/drawing/2014/main" id="{962E18AA-FFFA-D01F-CDDB-D6B2559539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500" y="261831"/>
            <a:ext cx="8001000" cy="49244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301978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fade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8C6CC91-D67D-0F79-92ED-DEBDBE0365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96240E1D-80F0-CB5B-3524-0AA8EE6CA7C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Tartalom helye 3">
            <a:extLst>
              <a:ext uri="{FF2B5EF4-FFF2-40B4-BE49-F238E27FC236}">
                <a16:creationId xmlns:a16="http://schemas.microsoft.com/office/drawing/2014/main" id="{89A692C6-135A-B786-2CA9-1ECA0DF480F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sp>
        <p:nvSpPr>
          <p:cNvPr id="5" name="Téglalap 4">
            <a:extLst>
              <a:ext uri="{FF2B5EF4-FFF2-40B4-BE49-F238E27FC236}">
                <a16:creationId xmlns:a16="http://schemas.microsoft.com/office/drawing/2014/main" id="{6E09CCCE-2EC7-D044-7B66-5B25FA20664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030A0">
              <a:alpha val="82000"/>
            </a:srgbClr>
          </a:solidFill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1026" name="Picture 2" descr="Tudod, hogy mikor milyen gyertyákat kell az ADVENTI KOSZORÚBA tűzni? |  Málnárium - Több, mint fitnesz!">
            <a:extLst>
              <a:ext uri="{FF2B5EF4-FFF2-40B4-BE49-F238E27FC236}">
                <a16:creationId xmlns:a16="http://schemas.microsoft.com/office/drawing/2014/main" id="{D98DE314-5542-C2BC-768C-5DD17DB0AB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9431" y="420764"/>
            <a:ext cx="8533138" cy="47444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zövegdoboz 6">
            <a:extLst>
              <a:ext uri="{FF2B5EF4-FFF2-40B4-BE49-F238E27FC236}">
                <a16:creationId xmlns:a16="http://schemas.microsoft.com/office/drawing/2014/main" id="{BCD19DB4-C3A4-2E26-4998-7265B36FEC83}"/>
              </a:ext>
            </a:extLst>
          </p:cNvPr>
          <p:cNvSpPr txBox="1"/>
          <p:nvPr/>
        </p:nvSpPr>
        <p:spPr>
          <a:xfrm>
            <a:off x="0" y="5349875"/>
            <a:ext cx="121920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u-H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„</a:t>
            </a:r>
            <a:r>
              <a:rPr lang="hu-HU" sz="40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14</a:t>
            </a:r>
            <a:r>
              <a:rPr lang="hu-H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Ujjongj, örülj, </a:t>
            </a:r>
            <a:r>
              <a:rPr lang="hu-HU" sz="4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Sion</a:t>
            </a:r>
            <a:r>
              <a:rPr lang="hu-H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leánya, mert jövök már…</a:t>
            </a:r>
            <a:r>
              <a:rPr lang="hu-H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”</a:t>
            </a:r>
          </a:p>
          <a:p>
            <a:pPr algn="ctr"/>
            <a:r>
              <a:rPr lang="hu-HU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Zak</a:t>
            </a:r>
            <a:r>
              <a:rPr lang="hu-HU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2,14</a:t>
            </a:r>
            <a:endParaRPr lang="hu-HU" sz="8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607040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fade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8C6CC91-D67D-0F79-92ED-DEBDBE0365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96240E1D-80F0-CB5B-3524-0AA8EE6CA7C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Tartalom helye 3">
            <a:extLst>
              <a:ext uri="{FF2B5EF4-FFF2-40B4-BE49-F238E27FC236}">
                <a16:creationId xmlns:a16="http://schemas.microsoft.com/office/drawing/2014/main" id="{89A692C6-135A-B786-2CA9-1ECA0DF480F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sp>
        <p:nvSpPr>
          <p:cNvPr id="5" name="Téglalap 4">
            <a:extLst>
              <a:ext uri="{FF2B5EF4-FFF2-40B4-BE49-F238E27FC236}">
                <a16:creationId xmlns:a16="http://schemas.microsoft.com/office/drawing/2014/main" id="{6E09CCCE-2EC7-D044-7B66-5B25FA20664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030A0">
              <a:alpha val="82000"/>
            </a:srgbClr>
          </a:solidFill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Ellipszis 5">
            <a:extLst>
              <a:ext uri="{FF2B5EF4-FFF2-40B4-BE49-F238E27FC236}">
                <a16:creationId xmlns:a16="http://schemas.microsoft.com/office/drawing/2014/main" id="{1BB08121-236F-F18A-5987-823B1786090B}"/>
              </a:ext>
            </a:extLst>
          </p:cNvPr>
          <p:cNvSpPr/>
          <p:nvPr/>
        </p:nvSpPr>
        <p:spPr>
          <a:xfrm>
            <a:off x="2944368" y="320040"/>
            <a:ext cx="6303264" cy="621792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8" name="Egyenes összekötő 7">
            <a:extLst>
              <a:ext uri="{FF2B5EF4-FFF2-40B4-BE49-F238E27FC236}">
                <a16:creationId xmlns:a16="http://schemas.microsoft.com/office/drawing/2014/main" id="{C11D2E13-71B7-27B0-0A26-8FC73FB3447E}"/>
              </a:ext>
            </a:extLst>
          </p:cNvPr>
          <p:cNvCxnSpPr>
            <a:stCxn id="6" idx="0"/>
          </p:cNvCxnSpPr>
          <p:nvPr/>
        </p:nvCxnSpPr>
        <p:spPr>
          <a:xfrm>
            <a:off x="6096000" y="320040"/>
            <a:ext cx="0" cy="6227064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9">
            <a:extLst>
              <a:ext uri="{FF2B5EF4-FFF2-40B4-BE49-F238E27FC236}">
                <a16:creationId xmlns:a16="http://schemas.microsoft.com/office/drawing/2014/main" id="{1A7A0047-A4DD-4C37-0A17-40BBAED1A832}"/>
              </a:ext>
            </a:extLst>
          </p:cNvPr>
          <p:cNvCxnSpPr>
            <a:endCxn id="6" idx="6"/>
          </p:cNvCxnSpPr>
          <p:nvPr/>
        </p:nvCxnSpPr>
        <p:spPr>
          <a:xfrm>
            <a:off x="2926080" y="3428999"/>
            <a:ext cx="6321552" cy="1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églalap 10">
            <a:extLst>
              <a:ext uri="{FF2B5EF4-FFF2-40B4-BE49-F238E27FC236}">
                <a16:creationId xmlns:a16="http://schemas.microsoft.com/office/drawing/2014/main" id="{37F21421-C9E9-1224-7A3B-4641786ABDFF}"/>
              </a:ext>
            </a:extLst>
          </p:cNvPr>
          <p:cNvSpPr/>
          <p:nvPr/>
        </p:nvSpPr>
        <p:spPr>
          <a:xfrm rot="2499042">
            <a:off x="5865869" y="1215116"/>
            <a:ext cx="326442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none" spc="0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Karácsonyi</a:t>
            </a:r>
          </a:p>
          <a:p>
            <a:pPr algn="ctr"/>
            <a:r>
              <a:rPr lang="hu-HU" sz="5400" b="1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ünnepkör</a:t>
            </a:r>
            <a:endParaRPr lang="hu-HU" sz="5400" b="1" cap="none" spc="0" dirty="0">
              <a:ln w="0"/>
              <a:solidFill>
                <a:srgbClr val="7030A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2" name="Téglalap 11">
            <a:extLst>
              <a:ext uri="{FF2B5EF4-FFF2-40B4-BE49-F238E27FC236}">
                <a16:creationId xmlns:a16="http://schemas.microsoft.com/office/drawing/2014/main" id="{14FFA86E-4A15-96C9-E5CD-57F1E1C5F95C}"/>
              </a:ext>
            </a:extLst>
          </p:cNvPr>
          <p:cNvSpPr/>
          <p:nvPr/>
        </p:nvSpPr>
        <p:spPr>
          <a:xfrm rot="8043721">
            <a:off x="5955980" y="3926840"/>
            <a:ext cx="295106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Húsvéti</a:t>
            </a:r>
          </a:p>
          <a:p>
            <a:pPr algn="ctr"/>
            <a:r>
              <a:rPr lang="hu-HU" sz="5400" b="1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ünnepkör</a:t>
            </a:r>
            <a:endParaRPr lang="hu-HU" sz="5400" b="1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3" name="Téglalap 12">
            <a:extLst>
              <a:ext uri="{FF2B5EF4-FFF2-40B4-BE49-F238E27FC236}">
                <a16:creationId xmlns:a16="http://schemas.microsoft.com/office/drawing/2014/main" id="{E9457FBE-24F1-74D9-6EEA-5B9FB3E1EAFA}"/>
              </a:ext>
            </a:extLst>
          </p:cNvPr>
          <p:cNvSpPr/>
          <p:nvPr/>
        </p:nvSpPr>
        <p:spPr>
          <a:xfrm rot="13465774">
            <a:off x="3228174" y="3903310"/>
            <a:ext cx="295106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none" spc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Pünkösdi</a:t>
            </a:r>
          </a:p>
          <a:p>
            <a:pPr algn="ctr"/>
            <a:r>
              <a:rPr lang="hu-HU" sz="5400" b="1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ünnepkör</a:t>
            </a:r>
            <a:endParaRPr lang="hu-HU" sz="5400" b="1" cap="none" spc="0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96EACD76-711E-0025-8FFA-413C9B5E4577}"/>
              </a:ext>
            </a:extLst>
          </p:cNvPr>
          <p:cNvSpPr/>
          <p:nvPr/>
        </p:nvSpPr>
        <p:spPr>
          <a:xfrm rot="18594021">
            <a:off x="2891584" y="1292060"/>
            <a:ext cx="3887474" cy="160043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4400" b="1" cap="none" spc="0" dirty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Szentháromsági</a:t>
            </a:r>
            <a:endParaRPr lang="hu-HU" sz="5400" b="1" cap="none" spc="0" dirty="0">
              <a:ln w="0"/>
              <a:solidFill>
                <a:schemeClr val="accent6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lang="hu-HU" sz="5400" b="1" dirty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ünnepkör</a:t>
            </a:r>
            <a:endParaRPr lang="hu-HU" sz="5400" b="1" cap="none" spc="0" dirty="0">
              <a:ln w="0"/>
              <a:solidFill>
                <a:schemeClr val="accent6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117216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8C6CC91-D67D-0F79-92ED-DEBDBE0365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96240E1D-80F0-CB5B-3524-0AA8EE6CA7C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Tartalom helye 3">
            <a:extLst>
              <a:ext uri="{FF2B5EF4-FFF2-40B4-BE49-F238E27FC236}">
                <a16:creationId xmlns:a16="http://schemas.microsoft.com/office/drawing/2014/main" id="{89A692C6-135A-B786-2CA9-1ECA0DF480F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sp>
        <p:nvSpPr>
          <p:cNvPr id="5" name="Téglalap 4">
            <a:extLst>
              <a:ext uri="{FF2B5EF4-FFF2-40B4-BE49-F238E27FC236}">
                <a16:creationId xmlns:a16="http://schemas.microsoft.com/office/drawing/2014/main" id="{6E09CCCE-2EC7-D044-7B66-5B25FA20664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030A0">
              <a:alpha val="82000"/>
            </a:srgbClr>
          </a:solidFill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7" name="Egyenes összekötő nyíllal 6">
            <a:extLst>
              <a:ext uri="{FF2B5EF4-FFF2-40B4-BE49-F238E27FC236}">
                <a16:creationId xmlns:a16="http://schemas.microsoft.com/office/drawing/2014/main" id="{526D5698-7043-1251-C9EF-E9987E719C63}"/>
              </a:ext>
            </a:extLst>
          </p:cNvPr>
          <p:cNvCxnSpPr/>
          <p:nvPr/>
        </p:nvCxnSpPr>
        <p:spPr>
          <a:xfrm>
            <a:off x="182880" y="3304032"/>
            <a:ext cx="11704320" cy="0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Jobb oldali kapcsos zárójel 7">
            <a:extLst>
              <a:ext uri="{FF2B5EF4-FFF2-40B4-BE49-F238E27FC236}">
                <a16:creationId xmlns:a16="http://schemas.microsoft.com/office/drawing/2014/main" id="{9267BCBD-E0EF-34DD-EDD8-3B3D6C71D895}"/>
              </a:ext>
            </a:extLst>
          </p:cNvPr>
          <p:cNvSpPr/>
          <p:nvPr/>
        </p:nvSpPr>
        <p:spPr>
          <a:xfrm rot="16200000">
            <a:off x="1466088" y="1477614"/>
            <a:ext cx="475488" cy="2907792"/>
          </a:xfrm>
          <a:prstGeom prst="rightBrac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6B200DFE-2F42-5D33-9131-2644E0ECCDF2}"/>
              </a:ext>
            </a:extLst>
          </p:cNvPr>
          <p:cNvSpPr/>
          <p:nvPr/>
        </p:nvSpPr>
        <p:spPr>
          <a:xfrm>
            <a:off x="0" y="2119807"/>
            <a:ext cx="419005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3600" b="1" cap="none" spc="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Karácsonyi ünnepkör</a:t>
            </a:r>
          </a:p>
        </p:txBody>
      </p:sp>
      <p:sp>
        <p:nvSpPr>
          <p:cNvPr id="11" name="Jobb oldali kapcsos zárójel 10">
            <a:extLst>
              <a:ext uri="{FF2B5EF4-FFF2-40B4-BE49-F238E27FC236}">
                <a16:creationId xmlns:a16="http://schemas.microsoft.com/office/drawing/2014/main" id="{77C3DABC-631C-6FF4-4264-5AF1EA5138E0}"/>
              </a:ext>
            </a:extLst>
          </p:cNvPr>
          <p:cNvSpPr/>
          <p:nvPr/>
        </p:nvSpPr>
        <p:spPr>
          <a:xfrm rot="5400000">
            <a:off x="4364736" y="2212847"/>
            <a:ext cx="475488" cy="2907792"/>
          </a:xfrm>
          <a:prstGeom prst="rightBrac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Jobb oldali kapcsos zárójel 11">
            <a:extLst>
              <a:ext uri="{FF2B5EF4-FFF2-40B4-BE49-F238E27FC236}">
                <a16:creationId xmlns:a16="http://schemas.microsoft.com/office/drawing/2014/main" id="{6C527DE7-EED1-6CE2-43F0-8C7B752B8829}"/>
              </a:ext>
            </a:extLst>
          </p:cNvPr>
          <p:cNvSpPr/>
          <p:nvPr/>
        </p:nvSpPr>
        <p:spPr>
          <a:xfrm rot="5400000">
            <a:off x="10158984" y="2193925"/>
            <a:ext cx="475488" cy="2907792"/>
          </a:xfrm>
          <a:prstGeom prst="rightBrac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Jobb oldali kapcsos zárójel 12">
            <a:extLst>
              <a:ext uri="{FF2B5EF4-FFF2-40B4-BE49-F238E27FC236}">
                <a16:creationId xmlns:a16="http://schemas.microsoft.com/office/drawing/2014/main" id="{136F309F-3FC3-197C-A668-A1E5CF8DD6EB}"/>
              </a:ext>
            </a:extLst>
          </p:cNvPr>
          <p:cNvSpPr/>
          <p:nvPr/>
        </p:nvSpPr>
        <p:spPr>
          <a:xfrm rot="16200000">
            <a:off x="7251192" y="1545003"/>
            <a:ext cx="475488" cy="2907792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A39DDEA7-67D8-EBDF-48D0-B6C3E07A2CBD}"/>
              </a:ext>
            </a:extLst>
          </p:cNvPr>
          <p:cNvSpPr/>
          <p:nvPr/>
        </p:nvSpPr>
        <p:spPr>
          <a:xfrm>
            <a:off x="5548600" y="2126665"/>
            <a:ext cx="388067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3600" b="1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Pünkösdi ünnepkör</a:t>
            </a:r>
          </a:p>
        </p:txBody>
      </p:sp>
      <p:sp>
        <p:nvSpPr>
          <p:cNvPr id="15" name="Téglalap 14">
            <a:extLst>
              <a:ext uri="{FF2B5EF4-FFF2-40B4-BE49-F238E27FC236}">
                <a16:creationId xmlns:a16="http://schemas.microsoft.com/office/drawing/2014/main" id="{C11B6CE5-4A54-CA1F-4040-A3C1BB1DDDBA}"/>
              </a:ext>
            </a:extLst>
          </p:cNvPr>
          <p:cNvSpPr/>
          <p:nvPr/>
        </p:nvSpPr>
        <p:spPr>
          <a:xfrm>
            <a:off x="2817152" y="4029453"/>
            <a:ext cx="357065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36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Húsvéti ünnepkör</a:t>
            </a:r>
          </a:p>
        </p:txBody>
      </p:sp>
      <p:sp>
        <p:nvSpPr>
          <p:cNvPr id="16" name="Téglalap 15">
            <a:extLst>
              <a:ext uri="{FF2B5EF4-FFF2-40B4-BE49-F238E27FC236}">
                <a16:creationId xmlns:a16="http://schemas.microsoft.com/office/drawing/2014/main" id="{DCD70C7F-7538-24D3-5700-F3324CA99E1C}"/>
              </a:ext>
            </a:extLst>
          </p:cNvPr>
          <p:cNvSpPr/>
          <p:nvPr/>
        </p:nvSpPr>
        <p:spPr>
          <a:xfrm>
            <a:off x="7086307" y="4044130"/>
            <a:ext cx="516724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3600" b="1" cap="none" spc="0" dirty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Szentháromsági ünnepkör</a:t>
            </a:r>
          </a:p>
        </p:txBody>
      </p:sp>
      <p:cxnSp>
        <p:nvCxnSpPr>
          <p:cNvPr id="18" name="Egyenes összekötő 17">
            <a:extLst>
              <a:ext uri="{FF2B5EF4-FFF2-40B4-BE49-F238E27FC236}">
                <a16:creationId xmlns:a16="http://schemas.microsoft.com/office/drawing/2014/main" id="{1844DA91-D5A6-D984-8617-D046C2841760}"/>
              </a:ext>
            </a:extLst>
          </p:cNvPr>
          <p:cNvCxnSpPr>
            <a:cxnSpLocks/>
          </p:cNvCxnSpPr>
          <p:nvPr/>
        </p:nvCxnSpPr>
        <p:spPr>
          <a:xfrm>
            <a:off x="249936" y="3169254"/>
            <a:ext cx="0" cy="384185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églalap 18">
            <a:extLst>
              <a:ext uri="{FF2B5EF4-FFF2-40B4-BE49-F238E27FC236}">
                <a16:creationId xmlns:a16="http://schemas.microsoft.com/office/drawing/2014/main" id="{DCE50B6E-AFF9-3700-02DE-7F4814339DD4}"/>
              </a:ext>
            </a:extLst>
          </p:cNvPr>
          <p:cNvSpPr/>
          <p:nvPr/>
        </p:nvSpPr>
        <p:spPr>
          <a:xfrm>
            <a:off x="159794" y="3553439"/>
            <a:ext cx="1103828" cy="461665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400" b="1" cap="none" spc="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Ádvent</a:t>
            </a:r>
            <a:endParaRPr lang="hu-HU" sz="2800" b="1" cap="none" spc="0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21" name="Egyenes összekötő 20">
            <a:extLst>
              <a:ext uri="{FF2B5EF4-FFF2-40B4-BE49-F238E27FC236}">
                <a16:creationId xmlns:a16="http://schemas.microsoft.com/office/drawing/2014/main" id="{805CA17F-7ABE-FB30-EB08-B2D2828075E8}"/>
              </a:ext>
            </a:extLst>
          </p:cNvPr>
          <p:cNvCxnSpPr>
            <a:cxnSpLocks/>
          </p:cNvCxnSpPr>
          <p:nvPr/>
        </p:nvCxnSpPr>
        <p:spPr>
          <a:xfrm>
            <a:off x="4602480" y="3125778"/>
            <a:ext cx="0" cy="384185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églalap 21">
            <a:extLst>
              <a:ext uri="{FF2B5EF4-FFF2-40B4-BE49-F238E27FC236}">
                <a16:creationId xmlns:a16="http://schemas.microsoft.com/office/drawing/2014/main" id="{936479C6-6AF8-7C18-910B-63316ABA5BF0}"/>
              </a:ext>
            </a:extLst>
          </p:cNvPr>
          <p:cNvSpPr/>
          <p:nvPr/>
        </p:nvSpPr>
        <p:spPr>
          <a:xfrm>
            <a:off x="3806778" y="2669899"/>
            <a:ext cx="1651927" cy="461665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400" b="1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Feltámadás</a:t>
            </a:r>
            <a:endParaRPr lang="hu-HU" sz="2800" b="1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23" name="Egyenes összekötő 22">
            <a:extLst>
              <a:ext uri="{FF2B5EF4-FFF2-40B4-BE49-F238E27FC236}">
                <a16:creationId xmlns:a16="http://schemas.microsoft.com/office/drawing/2014/main" id="{45C2B438-950F-DE3D-B3B1-C9A17B902A5B}"/>
              </a:ext>
            </a:extLst>
          </p:cNvPr>
          <p:cNvCxnSpPr>
            <a:cxnSpLocks/>
          </p:cNvCxnSpPr>
          <p:nvPr/>
        </p:nvCxnSpPr>
        <p:spPr>
          <a:xfrm>
            <a:off x="7488936" y="3111939"/>
            <a:ext cx="0" cy="384185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églalap 23">
            <a:extLst>
              <a:ext uri="{FF2B5EF4-FFF2-40B4-BE49-F238E27FC236}">
                <a16:creationId xmlns:a16="http://schemas.microsoft.com/office/drawing/2014/main" id="{6C1DC7C8-2C0C-486B-94D1-86544DE372B6}"/>
              </a:ext>
            </a:extLst>
          </p:cNvPr>
          <p:cNvSpPr/>
          <p:nvPr/>
        </p:nvSpPr>
        <p:spPr>
          <a:xfrm>
            <a:off x="6874872" y="3461445"/>
            <a:ext cx="1270796" cy="461665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400" b="1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Pünkösd</a:t>
            </a:r>
            <a:endParaRPr lang="hu-HU" sz="2800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25" name="Egyenes összekötő 24">
            <a:extLst>
              <a:ext uri="{FF2B5EF4-FFF2-40B4-BE49-F238E27FC236}">
                <a16:creationId xmlns:a16="http://schemas.microsoft.com/office/drawing/2014/main" id="{E199A3C9-25F8-A3A4-8F2F-49D20C1587CE}"/>
              </a:ext>
            </a:extLst>
          </p:cNvPr>
          <p:cNvCxnSpPr>
            <a:cxnSpLocks/>
          </p:cNvCxnSpPr>
          <p:nvPr/>
        </p:nvCxnSpPr>
        <p:spPr>
          <a:xfrm>
            <a:off x="11646408" y="3111939"/>
            <a:ext cx="0" cy="384185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églalap 25">
            <a:extLst>
              <a:ext uri="{FF2B5EF4-FFF2-40B4-BE49-F238E27FC236}">
                <a16:creationId xmlns:a16="http://schemas.microsoft.com/office/drawing/2014/main" id="{69393126-4402-0060-8D84-ADF3D89D8D66}"/>
              </a:ext>
            </a:extLst>
          </p:cNvPr>
          <p:cNvSpPr/>
          <p:nvPr/>
        </p:nvSpPr>
        <p:spPr>
          <a:xfrm>
            <a:off x="9356560" y="2665985"/>
            <a:ext cx="2835440" cy="461665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2400" b="1" cap="none" spc="0" dirty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Örök élet vasárnapja</a:t>
            </a:r>
          </a:p>
        </p:txBody>
      </p:sp>
    </p:spTree>
    <p:extLst>
      <p:ext uri="{BB962C8B-B14F-4D97-AF65-F5344CB8AC3E}">
        <p14:creationId xmlns:p14="http://schemas.microsoft.com/office/powerpoint/2010/main" val="17510169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fade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8C6CC91-D67D-0F79-92ED-DEBDBE0365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96240E1D-80F0-CB5B-3524-0AA8EE6CA7C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Tartalom helye 3">
            <a:extLst>
              <a:ext uri="{FF2B5EF4-FFF2-40B4-BE49-F238E27FC236}">
                <a16:creationId xmlns:a16="http://schemas.microsoft.com/office/drawing/2014/main" id="{89A692C6-135A-B786-2CA9-1ECA0DF480F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sp>
        <p:nvSpPr>
          <p:cNvPr id="5" name="Téglalap 4">
            <a:extLst>
              <a:ext uri="{FF2B5EF4-FFF2-40B4-BE49-F238E27FC236}">
                <a16:creationId xmlns:a16="http://schemas.microsoft.com/office/drawing/2014/main" id="{6E09CCCE-2EC7-D044-7B66-5B25FA20664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030A0">
              <a:alpha val="82000"/>
            </a:srgbClr>
          </a:solidFill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Ellipszis 5">
            <a:extLst>
              <a:ext uri="{FF2B5EF4-FFF2-40B4-BE49-F238E27FC236}">
                <a16:creationId xmlns:a16="http://schemas.microsoft.com/office/drawing/2014/main" id="{1BB08121-236F-F18A-5987-823B1786090B}"/>
              </a:ext>
            </a:extLst>
          </p:cNvPr>
          <p:cNvSpPr/>
          <p:nvPr/>
        </p:nvSpPr>
        <p:spPr>
          <a:xfrm>
            <a:off x="2944368" y="320040"/>
            <a:ext cx="6303264" cy="621792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8" name="Egyenes összekötő 7">
            <a:extLst>
              <a:ext uri="{FF2B5EF4-FFF2-40B4-BE49-F238E27FC236}">
                <a16:creationId xmlns:a16="http://schemas.microsoft.com/office/drawing/2014/main" id="{C11D2E13-71B7-27B0-0A26-8FC73FB3447E}"/>
              </a:ext>
            </a:extLst>
          </p:cNvPr>
          <p:cNvCxnSpPr>
            <a:stCxn id="6" idx="0"/>
          </p:cNvCxnSpPr>
          <p:nvPr/>
        </p:nvCxnSpPr>
        <p:spPr>
          <a:xfrm>
            <a:off x="6096000" y="320040"/>
            <a:ext cx="0" cy="6227064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9">
            <a:extLst>
              <a:ext uri="{FF2B5EF4-FFF2-40B4-BE49-F238E27FC236}">
                <a16:creationId xmlns:a16="http://schemas.microsoft.com/office/drawing/2014/main" id="{1A7A0047-A4DD-4C37-0A17-40BBAED1A832}"/>
              </a:ext>
            </a:extLst>
          </p:cNvPr>
          <p:cNvCxnSpPr>
            <a:endCxn id="6" idx="6"/>
          </p:cNvCxnSpPr>
          <p:nvPr/>
        </p:nvCxnSpPr>
        <p:spPr>
          <a:xfrm>
            <a:off x="2926080" y="3428999"/>
            <a:ext cx="6321552" cy="1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églalap 10">
            <a:extLst>
              <a:ext uri="{FF2B5EF4-FFF2-40B4-BE49-F238E27FC236}">
                <a16:creationId xmlns:a16="http://schemas.microsoft.com/office/drawing/2014/main" id="{37F21421-C9E9-1224-7A3B-4641786ABDFF}"/>
              </a:ext>
            </a:extLst>
          </p:cNvPr>
          <p:cNvSpPr/>
          <p:nvPr/>
        </p:nvSpPr>
        <p:spPr>
          <a:xfrm rot="2499042">
            <a:off x="5865869" y="1215116"/>
            <a:ext cx="326442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none" spc="0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Karácsonyi</a:t>
            </a:r>
          </a:p>
          <a:p>
            <a:pPr algn="ctr"/>
            <a:r>
              <a:rPr lang="hu-HU" sz="5400" b="1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ünnepkör</a:t>
            </a:r>
            <a:endParaRPr lang="hu-HU" sz="5400" b="1" cap="none" spc="0" dirty="0">
              <a:ln w="0"/>
              <a:solidFill>
                <a:srgbClr val="7030A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2" name="Téglalap 11">
            <a:extLst>
              <a:ext uri="{FF2B5EF4-FFF2-40B4-BE49-F238E27FC236}">
                <a16:creationId xmlns:a16="http://schemas.microsoft.com/office/drawing/2014/main" id="{14FFA86E-4A15-96C9-E5CD-57F1E1C5F95C}"/>
              </a:ext>
            </a:extLst>
          </p:cNvPr>
          <p:cNvSpPr/>
          <p:nvPr/>
        </p:nvSpPr>
        <p:spPr>
          <a:xfrm rot="8043721">
            <a:off x="5955980" y="3926840"/>
            <a:ext cx="295106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Húsvéti</a:t>
            </a:r>
          </a:p>
          <a:p>
            <a:pPr algn="ctr"/>
            <a:r>
              <a:rPr lang="hu-HU" sz="5400" b="1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ünnepkör</a:t>
            </a:r>
            <a:endParaRPr lang="hu-HU" sz="5400" b="1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3" name="Téglalap 12">
            <a:extLst>
              <a:ext uri="{FF2B5EF4-FFF2-40B4-BE49-F238E27FC236}">
                <a16:creationId xmlns:a16="http://schemas.microsoft.com/office/drawing/2014/main" id="{E9457FBE-24F1-74D9-6EEA-5B9FB3E1EAFA}"/>
              </a:ext>
            </a:extLst>
          </p:cNvPr>
          <p:cNvSpPr/>
          <p:nvPr/>
        </p:nvSpPr>
        <p:spPr>
          <a:xfrm rot="13465774">
            <a:off x="3228174" y="3903310"/>
            <a:ext cx="295106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none" spc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Pünkösdi</a:t>
            </a:r>
          </a:p>
          <a:p>
            <a:pPr algn="ctr"/>
            <a:r>
              <a:rPr lang="hu-HU" sz="5400" b="1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ünnepkör</a:t>
            </a:r>
            <a:endParaRPr lang="hu-HU" sz="5400" b="1" cap="none" spc="0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96EACD76-711E-0025-8FFA-413C9B5E4577}"/>
              </a:ext>
            </a:extLst>
          </p:cNvPr>
          <p:cNvSpPr/>
          <p:nvPr/>
        </p:nvSpPr>
        <p:spPr>
          <a:xfrm rot="18594021">
            <a:off x="2891584" y="1292060"/>
            <a:ext cx="3887474" cy="160043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4400" b="1" cap="none" spc="0" dirty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Szentháromsági</a:t>
            </a:r>
            <a:endParaRPr lang="hu-HU" sz="5400" b="1" cap="none" spc="0" dirty="0">
              <a:ln w="0"/>
              <a:solidFill>
                <a:schemeClr val="accent6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lang="hu-HU" sz="5400" b="1" dirty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ünnepkör</a:t>
            </a:r>
            <a:endParaRPr lang="hu-HU" sz="5400" b="1" cap="none" spc="0" dirty="0">
              <a:ln w="0"/>
              <a:solidFill>
                <a:schemeClr val="accent6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943858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fade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8C6CC91-D67D-0F79-92ED-DEBDBE0365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96240E1D-80F0-CB5B-3524-0AA8EE6CA7C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Tartalom helye 3">
            <a:extLst>
              <a:ext uri="{FF2B5EF4-FFF2-40B4-BE49-F238E27FC236}">
                <a16:creationId xmlns:a16="http://schemas.microsoft.com/office/drawing/2014/main" id="{89A692C6-135A-B786-2CA9-1ECA0DF480F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sp>
        <p:nvSpPr>
          <p:cNvPr id="5" name="Téglalap 4">
            <a:extLst>
              <a:ext uri="{FF2B5EF4-FFF2-40B4-BE49-F238E27FC236}">
                <a16:creationId xmlns:a16="http://schemas.microsoft.com/office/drawing/2014/main" id="{6E09CCCE-2EC7-D044-7B66-5B25FA20664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030A0">
              <a:alpha val="82000"/>
            </a:srgbClr>
          </a:solidFill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1026" name="Picture 2" descr="Tudod, hogy mikor milyen gyertyákat kell az ADVENTI KOSZORÚBA tűzni? |  Málnárium - Több, mint fitnesz!">
            <a:extLst>
              <a:ext uri="{FF2B5EF4-FFF2-40B4-BE49-F238E27FC236}">
                <a16:creationId xmlns:a16="http://schemas.microsoft.com/office/drawing/2014/main" id="{D98DE314-5542-C2BC-768C-5DD17DB0AB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9431" y="513375"/>
            <a:ext cx="8533138" cy="47444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zövegdoboz 6">
            <a:extLst>
              <a:ext uri="{FF2B5EF4-FFF2-40B4-BE49-F238E27FC236}">
                <a16:creationId xmlns:a16="http://schemas.microsoft.com/office/drawing/2014/main" id="{BCD19DB4-C3A4-2E26-4998-7265B36FEC83}"/>
              </a:ext>
            </a:extLst>
          </p:cNvPr>
          <p:cNvSpPr txBox="1"/>
          <p:nvPr/>
        </p:nvSpPr>
        <p:spPr>
          <a:xfrm>
            <a:off x="3044328" y="5482067"/>
            <a:ext cx="610334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u-HU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Ádvent 1. vasárnapja</a:t>
            </a:r>
            <a:endParaRPr lang="hu-HU" sz="4400" dirty="0"/>
          </a:p>
        </p:txBody>
      </p:sp>
    </p:spTree>
    <p:extLst>
      <p:ext uri="{BB962C8B-B14F-4D97-AF65-F5344CB8AC3E}">
        <p14:creationId xmlns:p14="http://schemas.microsoft.com/office/powerpoint/2010/main" val="16199255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fade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8C6CC91-D67D-0F79-92ED-DEBDBE0365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96240E1D-80F0-CB5B-3524-0AA8EE6CA7C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Tartalom helye 3">
            <a:extLst>
              <a:ext uri="{FF2B5EF4-FFF2-40B4-BE49-F238E27FC236}">
                <a16:creationId xmlns:a16="http://schemas.microsoft.com/office/drawing/2014/main" id="{89A692C6-135A-B786-2CA9-1ECA0DF480F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sp>
        <p:nvSpPr>
          <p:cNvPr id="5" name="Téglalap 4">
            <a:extLst>
              <a:ext uri="{FF2B5EF4-FFF2-40B4-BE49-F238E27FC236}">
                <a16:creationId xmlns:a16="http://schemas.microsoft.com/office/drawing/2014/main" id="{6E09CCCE-2EC7-D044-7B66-5B25FA20664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030A0">
              <a:alpha val="82000"/>
            </a:srgbClr>
          </a:solidFill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7" name="Kép 6">
            <a:extLst>
              <a:ext uri="{FF2B5EF4-FFF2-40B4-BE49-F238E27FC236}">
                <a16:creationId xmlns:a16="http://schemas.microsoft.com/office/drawing/2014/main" id="{7A592DFB-4AF2-83F6-1D24-1FFE9D01630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719"/>
          <a:stretch/>
        </p:blipFill>
        <p:spPr>
          <a:xfrm>
            <a:off x="2850614" y="7658"/>
            <a:ext cx="6490772" cy="6842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0647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fade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8C6CC91-D67D-0F79-92ED-DEBDBE0365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96240E1D-80F0-CB5B-3524-0AA8EE6CA7C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Tartalom helye 3">
            <a:extLst>
              <a:ext uri="{FF2B5EF4-FFF2-40B4-BE49-F238E27FC236}">
                <a16:creationId xmlns:a16="http://schemas.microsoft.com/office/drawing/2014/main" id="{89A692C6-135A-B786-2CA9-1ECA0DF480F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sp>
        <p:nvSpPr>
          <p:cNvPr id="5" name="Téglalap 4">
            <a:extLst>
              <a:ext uri="{FF2B5EF4-FFF2-40B4-BE49-F238E27FC236}">
                <a16:creationId xmlns:a16="http://schemas.microsoft.com/office/drawing/2014/main" id="{6E09CCCE-2EC7-D044-7B66-5B25FA20664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030A0">
              <a:alpha val="82000"/>
            </a:srgbClr>
          </a:solidFill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C48FDE0E-695B-1E00-3688-B6C4034C5ACF}"/>
              </a:ext>
            </a:extLst>
          </p:cNvPr>
          <p:cNvSpPr txBox="1"/>
          <p:nvPr/>
        </p:nvSpPr>
        <p:spPr>
          <a:xfrm>
            <a:off x="141383" y="708735"/>
            <a:ext cx="11909234" cy="54405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hu-HU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Ígéret:</a:t>
            </a:r>
            <a:r>
              <a:rPr lang="hu-HU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Szűztől fog születni </a:t>
            </a:r>
            <a:r>
              <a:rPr lang="hu-HU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(Kr.e. 740 körül)</a:t>
            </a:r>
            <a:endParaRPr lang="hu-HU" sz="32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hu-HU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Igehely:</a:t>
            </a:r>
            <a:r>
              <a:rPr lang="hu-HU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Ézs 7,14 </a:t>
            </a:r>
            <a:r>
              <a:rPr lang="hu-HU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„</a:t>
            </a:r>
            <a:r>
              <a:rPr lang="hu-HU" sz="3200" b="1" baseline="30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14</a:t>
            </a:r>
            <a:r>
              <a:rPr lang="hu-HU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Ezért </a:t>
            </a:r>
            <a:r>
              <a:rPr lang="hu-HU" sz="32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ád</a:t>
            </a:r>
            <a:r>
              <a:rPr lang="hu-HU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jelt néktek az Úr maga: </a:t>
            </a:r>
            <a:r>
              <a:rPr lang="hu-HU" sz="32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Ímé</a:t>
            </a:r>
            <a:r>
              <a:rPr lang="hu-HU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 szűz fogan méhében, és szül </a:t>
            </a:r>
            <a:r>
              <a:rPr lang="hu-HU" sz="32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fiat</a:t>
            </a:r>
            <a:r>
              <a:rPr lang="hu-HU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,…”</a:t>
            </a:r>
            <a:endParaRPr lang="hu-HU" sz="32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hu-HU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Beteljesülés:</a:t>
            </a:r>
            <a:r>
              <a:rPr lang="hu-HU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Lk</a:t>
            </a:r>
            <a:r>
              <a:rPr lang="hu-HU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1,26-53 </a:t>
            </a:r>
            <a:r>
              <a:rPr lang="hu-HU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hu-HU" sz="3200" b="1" baseline="30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26</a:t>
            </a:r>
            <a:r>
              <a:rPr lang="hu-HU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hatodik hónapban pedig elküldte Isten Gábriel angyalt Galilea egyik városába, Názáretbe, </a:t>
            </a:r>
            <a:r>
              <a:rPr lang="hu-HU" sz="3200" b="1" baseline="30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27</a:t>
            </a:r>
            <a:r>
              <a:rPr lang="hu-HU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egy szűzhöz, aki a Dávid házából származó férfinak, Józsefnek volt a jegyese. A szűznek pedig Mária volt a neve.</a:t>
            </a:r>
            <a:r>
              <a:rPr lang="hu-HU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hu-HU" sz="32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22942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fade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8C6CC91-D67D-0F79-92ED-DEBDBE0365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96240E1D-80F0-CB5B-3524-0AA8EE6CA7C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Tartalom helye 3">
            <a:extLst>
              <a:ext uri="{FF2B5EF4-FFF2-40B4-BE49-F238E27FC236}">
                <a16:creationId xmlns:a16="http://schemas.microsoft.com/office/drawing/2014/main" id="{89A692C6-135A-B786-2CA9-1ECA0DF480F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sp>
        <p:nvSpPr>
          <p:cNvPr id="5" name="Téglalap 4">
            <a:extLst>
              <a:ext uri="{FF2B5EF4-FFF2-40B4-BE49-F238E27FC236}">
                <a16:creationId xmlns:a16="http://schemas.microsoft.com/office/drawing/2014/main" id="{6E09CCCE-2EC7-D044-7B66-5B25FA20664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030A0">
              <a:alpha val="82000"/>
            </a:srgbClr>
          </a:solidFill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9477E41B-989A-2AF8-B171-B3435DC0809E}"/>
              </a:ext>
            </a:extLst>
          </p:cNvPr>
          <p:cNvSpPr txBox="1"/>
          <p:nvPr/>
        </p:nvSpPr>
        <p:spPr>
          <a:xfrm>
            <a:off x="141383" y="708735"/>
            <a:ext cx="11909234" cy="54405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hu-HU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Ígéret:</a:t>
            </a:r>
            <a:r>
              <a:rPr lang="hu-HU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Betlehemben fog megszületni </a:t>
            </a:r>
            <a:r>
              <a:rPr lang="hu-HU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(Kr.e. 737 – 696)</a:t>
            </a:r>
            <a:endParaRPr lang="hu-HU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hu-HU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Igehely:</a:t>
            </a:r>
            <a:r>
              <a:rPr lang="hu-HU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Mik 5,1 </a:t>
            </a:r>
            <a:r>
              <a:rPr lang="hu-HU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hu-HU" sz="3200" b="1" baseline="30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hu-HU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 pedig, </a:t>
            </a:r>
            <a:r>
              <a:rPr lang="hu-HU" sz="32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efrátai</a:t>
            </a:r>
            <a:r>
              <a:rPr lang="hu-HU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Betlehem, bár a legkisebb vagy Júda nemzetségei között, mégis belőled származik az, aki uralkodni fog Izráelen.</a:t>
            </a:r>
            <a:r>
              <a:rPr lang="hu-HU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hu-HU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hu-HU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Beteljesülés:</a:t>
            </a:r>
            <a:r>
              <a:rPr lang="hu-HU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Mt</a:t>
            </a:r>
            <a:r>
              <a:rPr lang="hu-HU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2,1 </a:t>
            </a:r>
            <a:r>
              <a:rPr lang="hu-HU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hu-HU" sz="3200" b="1" baseline="30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hu-HU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Amikor Jézus megszületett a júdeai Betlehemben Heródes király idejében, íme, bölcsek érkeztek napkeletről Jeruzsálembe,</a:t>
            </a:r>
            <a:r>
              <a:rPr lang="hu-HU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hu-HU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21588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fade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8C6CC91-D67D-0F79-92ED-DEBDBE0365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96240E1D-80F0-CB5B-3524-0AA8EE6CA7C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Tartalom helye 3">
            <a:extLst>
              <a:ext uri="{FF2B5EF4-FFF2-40B4-BE49-F238E27FC236}">
                <a16:creationId xmlns:a16="http://schemas.microsoft.com/office/drawing/2014/main" id="{89A692C6-135A-B786-2CA9-1ECA0DF480F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sp>
        <p:nvSpPr>
          <p:cNvPr id="5" name="Téglalap 4">
            <a:extLst>
              <a:ext uri="{FF2B5EF4-FFF2-40B4-BE49-F238E27FC236}">
                <a16:creationId xmlns:a16="http://schemas.microsoft.com/office/drawing/2014/main" id="{6E09CCCE-2EC7-D044-7B66-5B25FA20664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030A0">
              <a:alpha val="82000"/>
            </a:srgbClr>
          </a:solidFill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1C3F9F3B-7A60-2E41-211C-1872B6A332E5}"/>
              </a:ext>
            </a:extLst>
          </p:cNvPr>
          <p:cNvSpPr txBox="1"/>
          <p:nvPr/>
        </p:nvSpPr>
        <p:spPr>
          <a:xfrm>
            <a:off x="108332" y="339403"/>
            <a:ext cx="11975335" cy="61791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hu-HU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Ígéret:</a:t>
            </a:r>
            <a:r>
              <a:rPr lang="hu-HU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Egyiptomban is fog járni </a:t>
            </a:r>
            <a:r>
              <a:rPr lang="hu-HU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(Kr.e. 8. sz.)</a:t>
            </a:r>
            <a:endParaRPr lang="hu-HU" sz="32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hu-HU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Igehely:</a:t>
            </a:r>
            <a:r>
              <a:rPr lang="hu-HU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Hós</a:t>
            </a:r>
            <a:r>
              <a:rPr lang="hu-HU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11,1 </a:t>
            </a:r>
            <a:r>
              <a:rPr lang="hu-HU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hu-HU" sz="3200" b="1" baseline="30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hu-HU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Még gyermek volt Izráel, amikor megszerettem, Egyiptomból hívtam ki fiamat.</a:t>
            </a:r>
            <a:r>
              <a:rPr lang="hu-HU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hu-HU" sz="32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hu-HU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Beteljesülés:</a:t>
            </a:r>
            <a:r>
              <a:rPr lang="hu-HU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Mt</a:t>
            </a:r>
            <a:r>
              <a:rPr lang="hu-HU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2,13b-14 </a:t>
            </a:r>
            <a:r>
              <a:rPr lang="hu-HU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hu-HU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Kelj fel, vedd a gyermeket és anyját, menekülj Egyiptomba, és maradj ott, amíg nem szólok neked, mert Heródes halálra fogja kerestetni a gyermeket.” </a:t>
            </a:r>
            <a:r>
              <a:rPr lang="hu-HU" sz="3200" b="1" baseline="30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14</a:t>
            </a:r>
            <a:r>
              <a:rPr lang="hu-HU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Ő pedig felkelt, vette a gyermeket és anyját még éjnek idején, és elment Egyiptomba.</a:t>
            </a:r>
            <a:r>
              <a:rPr lang="hu-HU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hu-HU" sz="32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55301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fade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678</Words>
  <Application>Microsoft Office PowerPoint</Application>
  <PresentationFormat>Szélesvásznú</PresentationFormat>
  <Paragraphs>65</Paragraphs>
  <Slides>17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Office-téma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Krisztián Zsarnai</dc:creator>
  <cp:lastModifiedBy>Krisztián Zsarnai</cp:lastModifiedBy>
  <cp:revision>4</cp:revision>
  <dcterms:created xsi:type="dcterms:W3CDTF">2022-11-27T06:42:48Z</dcterms:created>
  <dcterms:modified xsi:type="dcterms:W3CDTF">2022-11-27T07:34:50Z</dcterms:modified>
</cp:coreProperties>
</file>