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7" r:id="rId2"/>
    <p:sldId id="460" r:id="rId3"/>
    <p:sldId id="461" r:id="rId4"/>
    <p:sldId id="462" r:id="rId5"/>
    <p:sldId id="489" r:id="rId6"/>
    <p:sldId id="463" r:id="rId7"/>
    <p:sldId id="464" r:id="rId8"/>
    <p:sldId id="465" r:id="rId9"/>
    <p:sldId id="466" r:id="rId10"/>
    <p:sldId id="490" r:id="rId11"/>
    <p:sldId id="467" r:id="rId12"/>
    <p:sldId id="488" r:id="rId13"/>
    <p:sldId id="470" r:id="rId14"/>
    <p:sldId id="491" r:id="rId15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333333"/>
    <a:srgbClr val="A2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8" autoAdjust="0"/>
    <p:restoredTop sz="92965" autoAdjust="0"/>
  </p:normalViewPr>
  <p:slideViewPr>
    <p:cSldViewPr>
      <p:cViewPr varScale="1">
        <p:scale>
          <a:sx n="87" d="100"/>
          <a:sy n="87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Téglalap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Téglalap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B83D68"/>
              </a:buClr>
              <a:buSzPct val="80000"/>
              <a:buFont typeface="Wingdings 2"/>
              <a:buNone/>
            </a:pPr>
            <a:endParaRPr lang="en-US" sz="3200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ánk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5CE686A-510F-4AB9-B78F-3FEE9D7FBB75}" type="datetimeFigureOut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  <a:latin typeface="Gill Sans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2022. 07. 24.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srgbClr val="B13F9A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CBB7910-E57B-4DBE-A7F4-44F735EE9E01}" type="slidenum">
              <a:rPr lang="hu-HU" smtClean="0">
                <a:solidFill>
                  <a:srgbClr val="B13F9A">
                    <a:shade val="50000"/>
                    <a:satMod val="200000"/>
                  </a:srgbClr>
                </a:solidFill>
                <a:latin typeface="Gill Sans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u-HU">
              <a:solidFill>
                <a:srgbClr val="B13F9A">
                  <a:shade val="50000"/>
                  <a:satMod val="200000"/>
                </a:srgbClr>
              </a:solidFill>
              <a:latin typeface="Gill Sans MT"/>
            </a:endParaRPr>
          </a:p>
        </p:txBody>
      </p:sp>
      <p:sp>
        <p:nvSpPr>
          <p:cNvPr id="15" name="Téglalap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1381"/>
            <a:ext cx="12192000" cy="686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Dicsekednem kell, habár nem használ; rátérek azért az Úr megjelenéseire és kinyilatkoztatásaira.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Ismerek egy embert a Krisztusban: tizennégy évvel ezelőtt - hogy testben-e, vagy testen kívül-e, nem tudom, csak az Isten tudja -, elragadtatott a harmadik égig.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Én tudom, hogy az az ember - hogy testben-e vagy testen kívül-e, nem tudom, csak az Isten tudja -,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elragadtatott a paradicsomba, és olyan kimondhatatlan beszédeket hallott, amelyeket nem szabad embernek elmondania.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Ezzel az emberrel dicsekszem, nem pedig önmagammal; ha csak az erőtlenségeimmel nem.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Pedig ha dicsekedni akarnék, nem lennék esztelen, mert igazságot mondanék, de mérséklem magamat, hogy valaki többnek ne tartson, mint aminek lát, vagy amit tőlem hall;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még a kinyilatkoztatások különleges nagysága miatt sem. Ezért tehát, hogy el ne bizakodjam, tövis adatott a testembe: a Sátán angyala, hogy gyötörjön, hogy el ne bizakodjam.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Emiatt háromszor kértem az Urat, hogy távozzék az el tőlem.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ő ezt mondta nekem: „Elég neked az én kegyelmem, mert az én erőm erőtlenség által ér célhoz.” Legszívesebben tehát az erőtlenségeimmel dicsekszem, hogy a Krisztus ereje lakozzék bennem. </a:t>
            </a:r>
            <a:r>
              <a:rPr lang="hu-HU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Ezért a Krisztusért örömöm telik erőtlenségekben, bántalmazásokban, nyomorúságokban, üldöztetésekben és szorongattatásokban; mert amikor erőtlen vagyok, akkor vagyok erős.”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Kor 12,1-10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4085" y="2967784"/>
            <a:ext cx="12192000" cy="9224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„Legszívesebben tehát az erőtlenségeimmel dicsekszem, hogy a Krisztus ereje lakozzék bennem. </a:t>
            </a:r>
            <a:r>
              <a:rPr lang="hu-HU" sz="36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hu-H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Ezért a Krisztusért örömöm telik erőtlenségekben, bántalmazásokban, nyomorúságokban, üldöztetésekben és szorongattatásokban; mert amikor erőtlen vagyok, akkor vagyok erős.”</a:t>
            </a:r>
            <a:br>
              <a:rPr lang="hu-H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hu-H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 Kor 12,9b-10</a:t>
            </a:r>
            <a:endParaRPr lang="hu-H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656" y="332657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/>
              <a:t>Krisztus ereje a kereszt!</a:t>
            </a:r>
            <a:br>
              <a:rPr lang="hu-HU" sz="4000" dirty="0"/>
            </a:br>
            <a:endParaRPr lang="hu-HU" sz="4000" dirty="0"/>
          </a:p>
        </p:txBody>
      </p:sp>
      <p:pic>
        <p:nvPicPr>
          <p:cNvPr id="6" name="Kép 5" descr="christs-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6088" y="1052736"/>
            <a:ext cx="7956376" cy="5658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07976" y="332658"/>
            <a:ext cx="9684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Az ember győzelme az engedelmesség!</a:t>
            </a:r>
            <a:endParaRPr lang="hu-HU" sz="3600" dirty="0"/>
          </a:p>
        </p:txBody>
      </p:sp>
      <p:pic>
        <p:nvPicPr>
          <p:cNvPr id="5" name="Kép 4" descr="p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5560" y="1052737"/>
            <a:ext cx="8028384" cy="5328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2"/>
          <p:cNvSpPr txBox="1">
            <a:spLocks/>
          </p:cNvSpPr>
          <p:nvPr/>
        </p:nvSpPr>
        <p:spPr>
          <a:xfrm>
            <a:off x="1991544" y="4437112"/>
            <a:ext cx="8208912" cy="187220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hu-HU" sz="3600" b="1" dirty="0"/>
              <a:t>Az igazi hit tartóoszlopai:</a:t>
            </a:r>
            <a:endParaRPr lang="hu-HU" sz="3600" dirty="0"/>
          </a:p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Isten ismerete</a:t>
            </a:r>
          </a:p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Bizalom</a:t>
            </a:r>
          </a:p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Engedelmesség</a:t>
            </a:r>
          </a:p>
        </p:txBody>
      </p:sp>
      <p:pic>
        <p:nvPicPr>
          <p:cNvPr id="6" name="Kép 5" descr="roman-columns-117345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000" y="116632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2"/>
          <p:cNvSpPr txBox="1">
            <a:spLocks/>
          </p:cNvSpPr>
          <p:nvPr/>
        </p:nvSpPr>
        <p:spPr>
          <a:xfrm>
            <a:off x="1991544" y="4653136"/>
            <a:ext cx="8208912" cy="187220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hu-HU" sz="4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hu-HU" sz="4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recistent</a:t>
            </a:r>
            <a:r>
              <a:rPr lang="hu-HU" sz="4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= „ellenállás”</a:t>
            </a:r>
            <a:endParaRPr lang="hu-H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börtön | nlc - Part 6">
            <a:extLst>
              <a:ext uri="{FF2B5EF4-FFF2-40B4-BE49-F238E27FC236}">
                <a16:creationId xmlns:a16="http://schemas.microsoft.com/office/drawing/2014/main" id="{4F3AE6A7-C0F6-0204-F7FF-E9513D553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420" y="332656"/>
            <a:ext cx="8117160" cy="45659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91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psz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1744" y="404665"/>
            <a:ext cx="4813126" cy="3609845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999656" y="4437113"/>
            <a:ext cx="6606480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/>
              <a:t>„amelyeket nem szabad embernek elmondania”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07568" y="303039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/>
              <a:t>Megkérdőjelezték Pál apostoli elhivatottságát...</a:t>
            </a:r>
          </a:p>
        </p:txBody>
      </p:sp>
      <p:pic>
        <p:nvPicPr>
          <p:cNvPr id="5" name="Kép 4" descr="p3_pic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403" y="826259"/>
            <a:ext cx="4072875" cy="269292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6" name="Téglalap 5"/>
          <p:cNvSpPr/>
          <p:nvPr/>
        </p:nvSpPr>
        <p:spPr>
          <a:xfrm>
            <a:off x="1271464" y="1308270"/>
            <a:ext cx="10016814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hu-HU" sz="2400" b="1" dirty="0"/>
              <a:t>„</a:t>
            </a:r>
            <a:r>
              <a:rPr lang="hu-HU" sz="2400" b="1" baseline="30000" dirty="0"/>
              <a:t>1</a:t>
            </a:r>
            <a:r>
              <a:rPr lang="hu-HU" sz="2400" b="1" dirty="0"/>
              <a:t>Pál, Isten akaratából Krisztus </a:t>
            </a:r>
          </a:p>
          <a:p>
            <a:pPr algn="just">
              <a:lnSpc>
                <a:spcPct val="150000"/>
              </a:lnSpc>
            </a:pPr>
            <a:r>
              <a:rPr lang="hu-HU" sz="2400" b="1" dirty="0"/>
              <a:t>Jézus apostola”</a:t>
            </a:r>
            <a:r>
              <a:rPr lang="hu-HU" sz="2400" dirty="0"/>
              <a:t> II Kor 1,</a:t>
            </a:r>
            <a:r>
              <a:rPr lang="hu-HU" sz="2400" dirty="0" err="1"/>
              <a:t>1</a:t>
            </a:r>
            <a:endParaRPr lang="hu-HU" sz="2400" dirty="0"/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hu-HU" sz="2400" b="1" dirty="0"/>
              <a:t>„Pál, Krisztus Jézusnak Isten </a:t>
            </a:r>
          </a:p>
          <a:p>
            <a:pPr algn="just">
              <a:lnSpc>
                <a:spcPct val="150000"/>
              </a:lnSpc>
            </a:pPr>
            <a:r>
              <a:rPr lang="hu-HU" sz="2400" b="1" dirty="0"/>
              <a:t>akaratából elhívott apostola”</a:t>
            </a:r>
            <a:r>
              <a:rPr lang="hu-HU" sz="2400" dirty="0"/>
              <a:t> I Kor 1,</a:t>
            </a:r>
            <a:r>
              <a:rPr lang="hu-HU" sz="2400" dirty="0" err="1"/>
              <a:t>1</a:t>
            </a:r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400" b="1" dirty="0"/>
              <a:t>- „Pál, Krisztus Jézus szolgája, elhívott apostol, akit az Isten kiválasztott arra, hogy hirdesse evangéliumát, amelyet prófétái által a szent iratokban előre megígért”</a:t>
            </a:r>
            <a:r>
              <a:rPr lang="hu-HU" sz="2400" dirty="0"/>
              <a:t> Róm 1,</a:t>
            </a:r>
            <a:r>
              <a:rPr lang="hu-HU" sz="2400" dirty="0" err="1"/>
              <a:t>1</a:t>
            </a:r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400" b="1" dirty="0"/>
              <a:t>- „Pál apostol, aki nem emberektől, nem is emberek által kapta elhívását, hanem Jézus Krisztus által, és az Atya Isten által”</a:t>
            </a:r>
            <a:r>
              <a:rPr lang="hu-HU" sz="2400" dirty="0"/>
              <a:t> </a:t>
            </a:r>
            <a:r>
              <a:rPr lang="hu-HU" sz="2400" dirty="0" err="1"/>
              <a:t>Gal</a:t>
            </a:r>
            <a:r>
              <a:rPr lang="hu-HU" sz="2400" dirty="0"/>
              <a:t> 1,</a:t>
            </a:r>
            <a:r>
              <a:rPr lang="hu-HU" sz="2400" dirty="0" err="1"/>
              <a:t>1</a:t>
            </a:r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400" b="1" dirty="0"/>
              <a:t>- „Pál, Isten akaratából Jézus Krisztus apostola”</a:t>
            </a:r>
            <a:r>
              <a:rPr lang="hu-HU" sz="2400" dirty="0"/>
              <a:t> </a:t>
            </a:r>
            <a:r>
              <a:rPr lang="hu-HU" sz="2400" dirty="0" err="1"/>
              <a:t>Ef</a:t>
            </a:r>
            <a:r>
              <a:rPr lang="hu-HU" sz="2400" dirty="0"/>
              <a:t> 1,</a:t>
            </a:r>
            <a:r>
              <a:rPr lang="hu-HU" sz="2400" dirty="0" err="1"/>
              <a:t>1</a:t>
            </a:r>
            <a:endParaRPr lang="hu-H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2"/>
          <p:cNvSpPr txBox="1">
            <a:spLocks/>
          </p:cNvSpPr>
          <p:nvPr/>
        </p:nvSpPr>
        <p:spPr>
          <a:xfrm>
            <a:off x="0" y="4725144"/>
            <a:ext cx="12192000" cy="27363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/>
              <a:t>"</a:t>
            </a:r>
            <a:r>
              <a:rPr lang="hu-HU" sz="2400" b="1" baseline="30000" dirty="0"/>
              <a:t>11</a:t>
            </a:r>
            <a:r>
              <a:rPr lang="hu-HU" sz="2400" b="1" dirty="0"/>
              <a:t>Esztelenné lettem: ti kényszerítettetek rá. Nektek kellett volna ugyanis engem ajánlanotok, hiszen semmivel nem voltam alábbvaló a legfőbb apostoloknál, ha semmi vagyok is. </a:t>
            </a:r>
            <a:r>
              <a:rPr lang="hu-HU" sz="2400" b="1" baseline="30000" dirty="0"/>
              <a:t>12</a:t>
            </a:r>
            <a:r>
              <a:rPr lang="hu-HU" sz="2400" b="1" dirty="0"/>
              <a:t>Apostolságom ismertetőjegyei a teljes állhatatosságban, a jelekben, csodákban és isteni erőkben nyilvánultak meg közöttetek. </a:t>
            </a:r>
            <a:r>
              <a:rPr lang="hu-HU" sz="2400" b="1" baseline="30000" dirty="0"/>
              <a:t>13</a:t>
            </a:r>
            <a:r>
              <a:rPr lang="hu-HU" sz="2400" b="1" dirty="0"/>
              <a:t>Mert mi az, amiben a többi gyülekezethez képest hátrányba kerültetek, hacsak az nem, hogy én magam nem voltam terhetekre?"</a:t>
            </a:r>
            <a:r>
              <a:rPr lang="hu-HU" sz="2400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hu-HU" sz="2400" dirty="0"/>
              <a:t>II Kor 12,11-13</a:t>
            </a:r>
          </a:p>
          <a:p>
            <a:pPr algn="ctr">
              <a:lnSpc>
                <a:spcPct val="150000"/>
              </a:lnSpc>
            </a:pPr>
            <a:br>
              <a:rPr lang="hu-HU" sz="2400" dirty="0"/>
            </a:br>
            <a:endParaRPr lang="hu-HU" sz="2400" dirty="0"/>
          </a:p>
          <a:p>
            <a:pPr algn="ctr">
              <a:lnSpc>
                <a:spcPct val="150000"/>
              </a:lnSpc>
            </a:pPr>
            <a:br>
              <a:rPr lang="hu-HU" sz="2400" dirty="0"/>
            </a:br>
            <a:endParaRPr lang="hu-HU" sz="24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Gill Sans MT"/>
            </a:endParaRPr>
          </a:p>
        </p:txBody>
      </p:sp>
      <p:pic>
        <p:nvPicPr>
          <p:cNvPr id="3" name="Kép 2" descr="p3_pic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92" y="-27384"/>
            <a:ext cx="4994580" cy="3302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2"/>
          <p:cNvSpPr txBox="1">
            <a:spLocks/>
          </p:cNvSpPr>
          <p:nvPr/>
        </p:nvSpPr>
        <p:spPr>
          <a:xfrm>
            <a:off x="0" y="4725144"/>
            <a:ext cx="12192000" cy="27363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Tejjel tápláltalak titeket, nem kemény eledellel, mert még nem bírtátok volna el. Sőt még most sem bírjátok el,</a:t>
            </a:r>
            <a:r>
              <a:rPr lang="hu-HU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mert még testiek vagytok. Amikor ugyanis irigység és viszálykodás van közöttetek, nem testiek vagytok-e, és nem emberi módon viselkedtek-e?”</a:t>
            </a:r>
            <a:r>
              <a:rPr lang="hu-H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hu-H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Kor 3,2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 descr="p3_pic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92" y="-27384"/>
            <a:ext cx="4994580" cy="3302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391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711624" y="198884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>
                <a:solidFill>
                  <a:schemeClr val="tx1"/>
                </a:solidFill>
                <a:effectLst/>
              </a:rPr>
              <a:t>A korintusi gyülekezetben való bűnök:</a:t>
            </a:r>
            <a:endParaRPr lang="hu-HU" sz="28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Kép 3" descr="bunn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1744" y="188640"/>
            <a:ext cx="4716636" cy="2538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3468216" y="3356992"/>
            <a:ext cx="7596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- viszálykodás (I. Kor 3.)</a:t>
            </a:r>
          </a:p>
          <a:p>
            <a:r>
              <a:rPr lang="hu-HU" sz="2400" dirty="0"/>
              <a:t>- felfuvalkodottság, gőg (I. Kor 4.; 8.)</a:t>
            </a:r>
          </a:p>
          <a:p>
            <a:r>
              <a:rPr lang="hu-HU" sz="2400" dirty="0"/>
              <a:t>- paráznaság (I. Kor 5.)</a:t>
            </a:r>
          </a:p>
          <a:p>
            <a:r>
              <a:rPr lang="hu-HU" sz="2400" dirty="0"/>
              <a:t>- egymással való pereskedés (I. Kor 6.)</a:t>
            </a:r>
          </a:p>
          <a:p>
            <a:r>
              <a:rPr lang="hu-HU" sz="2400" dirty="0"/>
              <a:t>- szabadosság (I. Kor 6.)</a:t>
            </a:r>
          </a:p>
          <a:p>
            <a:r>
              <a:rPr lang="hu-HU" sz="2400" dirty="0"/>
              <a:t>- szeretet hiánya (I. Kor 13.)</a:t>
            </a:r>
          </a:p>
          <a:p>
            <a:r>
              <a:rPr lang="hu-HU" sz="2400" dirty="0"/>
              <a:t>- gyülekezeti rendetlenség (I. Kor 14.)</a:t>
            </a:r>
          </a:p>
          <a:p>
            <a:r>
              <a:rPr lang="hu-HU" sz="2400" dirty="0"/>
              <a:t>- felemás iga a házasságban (II. Kor 6.)</a:t>
            </a:r>
          </a:p>
          <a:p>
            <a:r>
              <a:rPr lang="hu-HU" sz="2400" dirty="0"/>
              <a:t>- hamis tanítások megtűrése (II. Kor 11.)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188640"/>
            <a:ext cx="12192000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/>
              <a:t>A nem Isten szerint való élet és gondolkodás fájdalmakat, megkötözöttségeket okoz!</a:t>
            </a:r>
            <a:endParaRPr lang="hu-HU" sz="3600" dirty="0"/>
          </a:p>
        </p:txBody>
      </p:sp>
      <p:pic>
        <p:nvPicPr>
          <p:cNvPr id="8" name="Kép 7" descr="www.tvn.hu_d8683e70d8df37d3481370292e90c19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1705" y="1952836"/>
            <a:ext cx="5554903" cy="48605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332656"/>
            <a:ext cx="12192000" cy="9224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u-H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 a könyv arról szól, az ember elrontott életét hogyan lehet rendbe tenni!  </a:t>
            </a:r>
          </a:p>
        </p:txBody>
      </p:sp>
      <p:pic>
        <p:nvPicPr>
          <p:cNvPr id="5" name="Kép 4" descr="open-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9697" y="1988841"/>
            <a:ext cx="5912495" cy="4437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9737" y="110524"/>
            <a:ext cx="4734689" cy="353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0" name="AutoShape 2" descr="Szövegközi kép 8"/>
          <p:cNvSpPr>
            <a:spLocks noChangeAspect="1" noChangeArrowheads="1"/>
          </p:cNvSpPr>
          <p:nvPr/>
        </p:nvSpPr>
        <p:spPr bwMode="auto">
          <a:xfrm>
            <a:off x="3575051" y="-920750"/>
            <a:ext cx="13620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30807" y="3712964"/>
            <a:ext cx="5519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Isten nélküli erőtlen élet:</a:t>
            </a:r>
          </a:p>
          <a:p>
            <a:pPr algn="ctr"/>
            <a:endParaRPr lang="hu-HU" sz="2800" b="1" dirty="0"/>
          </a:p>
          <a:p>
            <a:pPr algn="ctr">
              <a:buFontTx/>
              <a:buChar char="-"/>
            </a:pPr>
            <a:r>
              <a:rPr lang="hu-HU" sz="2800" dirty="0"/>
              <a:t> bűnnel terhelt élet </a:t>
            </a:r>
          </a:p>
          <a:p>
            <a:pPr algn="ctr">
              <a:buFontTx/>
              <a:buChar char="-"/>
            </a:pPr>
            <a:r>
              <a:rPr lang="hu-HU" sz="2800" dirty="0"/>
              <a:t> engedetlen élet  </a:t>
            </a:r>
          </a:p>
          <a:p>
            <a:pPr algn="ctr">
              <a:buFontTx/>
              <a:buChar char="-"/>
            </a:pPr>
            <a:r>
              <a:rPr lang="hu-HU" sz="2800" dirty="0"/>
              <a:t> magam eszére támaszkodom  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470014" y="3712964"/>
            <a:ext cx="5148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Istennel való erőtlen élet:</a:t>
            </a:r>
          </a:p>
          <a:p>
            <a:pPr algn="ctr"/>
            <a:endParaRPr lang="hu-HU" sz="2800" b="1" dirty="0"/>
          </a:p>
          <a:p>
            <a:pPr algn="ctr">
              <a:buFontTx/>
              <a:buChar char="-"/>
            </a:pPr>
            <a:r>
              <a:rPr lang="hu-HU" sz="2800" dirty="0"/>
              <a:t> kegyelemmel erősített élet</a:t>
            </a:r>
          </a:p>
          <a:p>
            <a:pPr algn="ctr">
              <a:buFontTx/>
              <a:buChar char="-"/>
            </a:pPr>
            <a:r>
              <a:rPr lang="hu-HU" sz="2800" dirty="0"/>
              <a:t> engedelmességben élt élet  </a:t>
            </a:r>
          </a:p>
          <a:p>
            <a:pPr algn="ctr">
              <a:buFontTx/>
              <a:buChar char="-"/>
            </a:pPr>
            <a:r>
              <a:rPr lang="hu-HU" sz="2800" dirty="0"/>
              <a:t> Isten vezet engem </a:t>
            </a:r>
          </a:p>
        </p:txBody>
      </p:sp>
      <p:sp>
        <p:nvSpPr>
          <p:cNvPr id="10" name="Balra-jobbra nyíl 9"/>
          <p:cNvSpPr/>
          <p:nvPr/>
        </p:nvSpPr>
        <p:spPr>
          <a:xfrm>
            <a:off x="5447928" y="3717032"/>
            <a:ext cx="1080120" cy="36004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Words>696</Words>
  <Application>Microsoft Office PowerPoint</Application>
  <PresentationFormat>Szélesvásznú</PresentationFormat>
  <Paragraphs>47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Verdana</vt:lpstr>
      <vt:lpstr>Wingdings 2</vt:lpstr>
      <vt:lpstr>Napforduló</vt:lpstr>
      <vt:lpstr>PowerPoint-bemutató</vt:lpstr>
      <vt:lpstr>PowerPoint-bemutató</vt:lpstr>
      <vt:lpstr>PowerPoint-bemutató</vt:lpstr>
      <vt:lpstr>PowerPoint-bemutató</vt:lpstr>
      <vt:lpstr>PowerPoint-bemutató</vt:lpstr>
      <vt:lpstr>A korintusi gyülekezetben való bűnök:</vt:lpstr>
      <vt:lpstr>PowerPoint-bemutató</vt:lpstr>
      <vt:lpstr>Ez a könyv arról szól, az ember elrontott életét hogyan lehet rendbe tenni!  </vt:lpstr>
      <vt:lpstr>PowerPoint-bemutató</vt:lpstr>
      <vt:lpstr>„Legszívesebben tehát az erőtlenségeimmel dicsekszem, hogy a Krisztus ereje lakozzék bennem. 10Ezért a Krisztusért örömöm telik erőtlenségekben, bántalmazásokban, nyomorúságokban, üldöztetésekben és szorongattatásokban; mert amikor erőtlen vagyok, akkor vagyok erős.” II Kor 12,9b-10</vt:lpstr>
      <vt:lpstr>PowerPoint-bemutató</vt:lpstr>
      <vt:lpstr>PowerPoint-bemutató</vt:lpstr>
      <vt:lpstr>PowerPoint-bemutató</vt:lpstr>
      <vt:lpstr>PowerPoint-bemutató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Krisztián Zsarnai</cp:lastModifiedBy>
  <cp:revision>796</cp:revision>
  <dcterms:created xsi:type="dcterms:W3CDTF">2010-05-23T14:28:12Z</dcterms:created>
  <dcterms:modified xsi:type="dcterms:W3CDTF">2022-07-24T05:47:49Z</dcterms:modified>
</cp:coreProperties>
</file>